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5" r:id="rId1"/>
    <p:sldMasterId id="2147483841" r:id="rId2"/>
  </p:sldMasterIdLst>
  <p:notesMasterIdLst>
    <p:notesMasterId r:id="rId12"/>
  </p:notesMasterIdLst>
  <p:handoutMasterIdLst>
    <p:handoutMasterId r:id="rId13"/>
  </p:handoutMasterIdLst>
  <p:sldIdLst>
    <p:sldId id="257" r:id="rId3"/>
    <p:sldId id="296" r:id="rId4"/>
    <p:sldId id="294" r:id="rId5"/>
    <p:sldId id="304" r:id="rId6"/>
    <p:sldId id="307" r:id="rId7"/>
    <p:sldId id="292" r:id="rId8"/>
    <p:sldId id="293" r:id="rId9"/>
    <p:sldId id="303" r:id="rId10"/>
    <p:sldId id="297" r:id="rId1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Segoe Print" panose="02000600000000000000" pitchFamily="2"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Segoe Print" panose="02000600000000000000" pitchFamily="2"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Segoe Print" panose="02000600000000000000" pitchFamily="2"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Segoe Print" panose="02000600000000000000" pitchFamily="2"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Segoe Print" panose="02000600000000000000" pitchFamily="2" charset="0"/>
        <a:ea typeface="+mn-ea"/>
        <a:cs typeface="Arial" panose="020B0604020202020204" pitchFamily="34" charset="0"/>
      </a:defRPr>
    </a:lvl5pPr>
    <a:lvl6pPr marL="2286000" algn="l" defTabSz="914400" rtl="0" eaLnBrk="1" latinLnBrk="0" hangingPunct="1">
      <a:defRPr kern="1200">
        <a:solidFill>
          <a:schemeClr val="tx1"/>
        </a:solidFill>
        <a:latin typeface="Segoe Print" panose="02000600000000000000" pitchFamily="2" charset="0"/>
        <a:ea typeface="+mn-ea"/>
        <a:cs typeface="Arial" panose="020B0604020202020204" pitchFamily="34" charset="0"/>
      </a:defRPr>
    </a:lvl6pPr>
    <a:lvl7pPr marL="2743200" algn="l" defTabSz="914400" rtl="0" eaLnBrk="1" latinLnBrk="0" hangingPunct="1">
      <a:defRPr kern="1200">
        <a:solidFill>
          <a:schemeClr val="tx1"/>
        </a:solidFill>
        <a:latin typeface="Segoe Print" panose="02000600000000000000" pitchFamily="2" charset="0"/>
        <a:ea typeface="+mn-ea"/>
        <a:cs typeface="Arial" panose="020B0604020202020204" pitchFamily="34" charset="0"/>
      </a:defRPr>
    </a:lvl7pPr>
    <a:lvl8pPr marL="3200400" algn="l" defTabSz="914400" rtl="0" eaLnBrk="1" latinLnBrk="0" hangingPunct="1">
      <a:defRPr kern="1200">
        <a:solidFill>
          <a:schemeClr val="tx1"/>
        </a:solidFill>
        <a:latin typeface="Segoe Print" panose="02000600000000000000" pitchFamily="2" charset="0"/>
        <a:ea typeface="+mn-ea"/>
        <a:cs typeface="Arial" panose="020B0604020202020204" pitchFamily="34" charset="0"/>
      </a:defRPr>
    </a:lvl8pPr>
    <a:lvl9pPr marL="3657600" algn="l" defTabSz="914400" rtl="0" eaLnBrk="1" latinLnBrk="0" hangingPunct="1">
      <a:defRPr kern="1200">
        <a:solidFill>
          <a:schemeClr val="tx1"/>
        </a:solidFill>
        <a:latin typeface="Segoe Print" panose="02000600000000000000" pitchFamily="2"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90" autoAdjust="0"/>
    <p:restoredTop sz="81818" autoAdjust="0"/>
  </p:normalViewPr>
  <p:slideViewPr>
    <p:cSldViewPr snapToGrid="0">
      <p:cViewPr varScale="1">
        <p:scale>
          <a:sx n="60" d="100"/>
          <a:sy n="60" d="100"/>
        </p:scale>
        <p:origin x="1362" y="60"/>
      </p:cViewPr>
      <p:guideLst>
        <p:guide orient="horz" pos="2160"/>
        <p:guide pos="384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714BA5C3-15BE-4B53-B595-0AB129EA57BB}" type="datetimeFigureOut">
              <a:rPr lang="en-US"/>
              <a:pPr>
                <a:defRPr/>
              </a:pPr>
              <a:t>16-Nov-20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mn-cs"/>
              </a:defRPr>
            </a:lvl1pPr>
          </a:lstStyle>
          <a:p>
            <a:pPr>
              <a:defRPr/>
            </a:pPr>
            <a:fld id="{9610CCC8-2DD2-4BD9-AFB6-CBAD420AF295}" type="slidenum">
              <a:rPr lang="en-US"/>
              <a:pPr>
                <a:defRPr/>
              </a:pPr>
              <a:t>‹#›</a:t>
            </a:fld>
            <a:endParaRPr lang="en-US"/>
          </a:p>
        </p:txBody>
      </p:sp>
    </p:spTree>
    <p:extLst>
      <p:ext uri="{BB962C8B-B14F-4D97-AF65-F5344CB8AC3E}">
        <p14:creationId xmlns:p14="http://schemas.microsoft.com/office/powerpoint/2010/main" val="2301330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FB4A0E3F-81AC-4E5E-B156-B1853E3C4604}" type="datetimeFigureOut">
              <a:rPr lang="en-US"/>
              <a:pPr>
                <a:defRPr/>
              </a:pPr>
              <a:t>16-Nov-20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mn-cs"/>
              </a:defRPr>
            </a:lvl1pPr>
          </a:lstStyle>
          <a:p>
            <a:pPr>
              <a:defRPr/>
            </a:pPr>
            <a:fld id="{0968C7F3-46C3-4EE8-9014-9A37820A40F2}" type="slidenum">
              <a:rPr lang="en-US"/>
              <a:pPr>
                <a:defRPr/>
              </a:pPr>
              <a:t>‹#›</a:t>
            </a:fld>
            <a:endParaRPr lang="en-US"/>
          </a:p>
        </p:txBody>
      </p:sp>
    </p:spTree>
    <p:extLst>
      <p:ext uri="{BB962C8B-B14F-4D97-AF65-F5344CB8AC3E}">
        <p14:creationId xmlns:p14="http://schemas.microsoft.com/office/powerpoint/2010/main" val="2952647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3660C132-652C-45F3-8E91-88CA902880D7}" type="slidenum">
              <a:rPr lang="en-US" smtClean="0"/>
              <a:pPr>
                <a:defRPr/>
              </a:pPr>
              <a:t>1</a:t>
            </a:fld>
            <a:endParaRPr lang="en-US"/>
          </a:p>
        </p:txBody>
      </p:sp>
    </p:spTree>
    <p:extLst>
      <p:ext uri="{BB962C8B-B14F-4D97-AF65-F5344CB8AC3E}">
        <p14:creationId xmlns:p14="http://schemas.microsoft.com/office/powerpoint/2010/main" val="39084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Diabetes is characterized by high blood glucose levels of more than</a:t>
            </a:r>
            <a:r>
              <a:rPr lang="en-US" altLang="en-US" baseline="0" dirty="0" smtClean="0"/>
              <a:t> 12.5 g/dl, and </a:t>
            </a:r>
            <a:r>
              <a:rPr lang="en-US" altLang="en-US" baseline="0" dirty="0" err="1" smtClean="0"/>
              <a:t>HbAiC</a:t>
            </a:r>
            <a:r>
              <a:rPr lang="en-US" altLang="en-US" baseline="0" dirty="0" smtClean="0"/>
              <a:t>  &gt;6.5%.  Diabetes mellitus is a lifestyle condition caused by factors such as poor dietary choices, overweight, inactivity, disease of the pancreas among other factors. </a:t>
            </a:r>
            <a:endParaRPr lang="en-US" altLang="en-US" dirty="0"/>
          </a:p>
        </p:txBody>
      </p:sp>
      <p:sp>
        <p:nvSpPr>
          <p:cNvPr id="4" name="Slide Number Placeholder 3"/>
          <p:cNvSpPr>
            <a:spLocks noGrp="1"/>
          </p:cNvSpPr>
          <p:nvPr>
            <p:ph type="sldNum" sz="quarter" idx="5"/>
          </p:nvPr>
        </p:nvSpPr>
        <p:spPr/>
        <p:txBody>
          <a:bodyPr/>
          <a:lstStyle/>
          <a:p>
            <a:pPr>
              <a:defRPr/>
            </a:pPr>
            <a:fld id="{3660C132-652C-45F3-8E91-88CA902880D7}" type="slidenum">
              <a:rPr lang="en-US" smtClean="0"/>
              <a:pPr>
                <a:defRPr/>
              </a:pPr>
              <a:t>2</a:t>
            </a:fld>
            <a:endParaRPr lang="en-US"/>
          </a:p>
        </p:txBody>
      </p:sp>
    </p:spTree>
    <p:extLst>
      <p:ext uri="{BB962C8B-B14F-4D97-AF65-F5344CB8AC3E}">
        <p14:creationId xmlns:p14="http://schemas.microsoft.com/office/powerpoint/2010/main" val="2310605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baseline="0" dirty="0" smtClean="0">
                <a:solidFill>
                  <a:schemeClr val="tx1"/>
                </a:solidFill>
                <a:effectLst/>
                <a:latin typeface="+mn-lt"/>
                <a:ea typeface="+mn-ea"/>
                <a:cs typeface="+mn-cs"/>
              </a:rPr>
              <a:t>.</a:t>
            </a:r>
            <a:endParaRPr lang="en-GB" altLang="en-US" baseline="0" dirty="0"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Print" panose="02000600000000000000" pitchFamily="2" charset="0"/>
                <a:cs typeface="Arial" panose="020B0604020202020204" pitchFamily="34" charset="0"/>
              </a:defRPr>
            </a:lvl1pPr>
            <a:lvl2pPr marL="742950" indent="-285750">
              <a:defRPr>
                <a:solidFill>
                  <a:schemeClr val="tx1"/>
                </a:solidFill>
                <a:latin typeface="Segoe Print" panose="02000600000000000000" pitchFamily="2" charset="0"/>
                <a:cs typeface="Arial" panose="020B0604020202020204" pitchFamily="34" charset="0"/>
              </a:defRPr>
            </a:lvl2pPr>
            <a:lvl3pPr marL="1143000" indent="-228600">
              <a:defRPr>
                <a:solidFill>
                  <a:schemeClr val="tx1"/>
                </a:solidFill>
                <a:latin typeface="Segoe Print" panose="02000600000000000000" pitchFamily="2" charset="0"/>
                <a:cs typeface="Arial" panose="020B0604020202020204" pitchFamily="34" charset="0"/>
              </a:defRPr>
            </a:lvl3pPr>
            <a:lvl4pPr marL="1600200" indent="-228600">
              <a:defRPr>
                <a:solidFill>
                  <a:schemeClr val="tx1"/>
                </a:solidFill>
                <a:latin typeface="Segoe Print" panose="02000600000000000000" pitchFamily="2" charset="0"/>
                <a:cs typeface="Arial" panose="020B0604020202020204" pitchFamily="34" charset="0"/>
              </a:defRPr>
            </a:lvl4pPr>
            <a:lvl5pPr marL="2057400" indent="-22860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fld id="{F353B1B8-CB1E-436A-8C3D-A4D495C5740A}" type="slidenum">
              <a:rPr lang="en-GB" altLang="en-US" smtClean="0"/>
              <a:pPr/>
              <a:t>3</a:t>
            </a:fld>
            <a:endParaRPr lang="en-GB" altLang="en-US"/>
          </a:p>
        </p:txBody>
      </p:sp>
    </p:spTree>
    <p:extLst>
      <p:ext uri="{BB962C8B-B14F-4D97-AF65-F5344CB8AC3E}">
        <p14:creationId xmlns:p14="http://schemas.microsoft.com/office/powerpoint/2010/main" val="2450945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Inactivity is related to weight gain which in turn related to increased insulin insensitivity (</a:t>
            </a:r>
            <a:r>
              <a:rPr lang="en-US" dirty="0" smtClean="0"/>
              <a:t>Pandey et al,</a:t>
            </a:r>
            <a:r>
              <a:rPr lang="en-US" baseline="0" dirty="0" smtClean="0"/>
              <a:t> 2020</a:t>
            </a:r>
            <a:r>
              <a:rPr lang="en-US" sz="1200" kern="1200" baseline="0" dirty="0" smtClean="0">
                <a:solidFill>
                  <a:schemeClr val="tx1"/>
                </a:solidFill>
                <a:effectLst/>
                <a:latin typeface="+mn-lt"/>
                <a:ea typeface="+mn-ea"/>
                <a:cs typeface="+mn-cs"/>
              </a:rPr>
              <a:t> ) . Genetic factors are a risk factor for hypercholesterolemia where some people have a genetic trait for obesity and overproduction of cholesterol. In this case the only intervention would be lifelong administration of drugs to manage the cholesterols.</a:t>
            </a: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0968C7F3-46C3-4EE8-9014-9A37820A40F2}" type="slidenum">
              <a:rPr lang="en-US" smtClean="0"/>
              <a:pPr>
                <a:defRPr/>
              </a:pPr>
              <a:t>4</a:t>
            </a:fld>
            <a:endParaRPr lang="en-US"/>
          </a:p>
        </p:txBody>
      </p:sp>
    </p:spTree>
    <p:extLst>
      <p:ext uri="{BB962C8B-B14F-4D97-AF65-F5344CB8AC3E}">
        <p14:creationId xmlns:p14="http://schemas.microsoft.com/office/powerpoint/2010/main" val="2146998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 Yates suffers a multitude of conditions which are mostly</a:t>
            </a:r>
            <a:r>
              <a:rPr lang="en-US" baseline="0" dirty="0" smtClean="0"/>
              <a:t> related to his lifestyle. These conditions require nutritional management and lifestyle changes for better management. Taking some of these drugs concurrently could result to further complications hence review is necessary to avoid harmful counteraction (</a:t>
            </a:r>
            <a:r>
              <a:rPr lang="en-US" dirty="0" smtClean="0"/>
              <a:t>May &amp; Schindler, 2016). </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0968C7F3-46C3-4EE8-9014-9A37820A40F2}" type="slidenum">
              <a:rPr lang="en-US" smtClean="0"/>
              <a:pPr>
                <a:defRPr/>
              </a:pPr>
              <a:t>5</a:t>
            </a:fld>
            <a:endParaRPr lang="en-US"/>
          </a:p>
        </p:txBody>
      </p:sp>
    </p:spTree>
    <p:extLst>
      <p:ext uri="{BB962C8B-B14F-4D97-AF65-F5344CB8AC3E}">
        <p14:creationId xmlns:p14="http://schemas.microsoft.com/office/powerpoint/2010/main" val="3934841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baseline="0" dirty="0" smtClean="0"/>
          </a:p>
        </p:txBody>
      </p:sp>
      <p:sp>
        <p:nvSpPr>
          <p:cNvPr id="4" name="Slide Number Placeholder 3"/>
          <p:cNvSpPr>
            <a:spLocks noGrp="1"/>
          </p:cNvSpPr>
          <p:nvPr>
            <p:ph type="sldNum" sz="quarter" idx="5"/>
          </p:nvPr>
        </p:nvSpPr>
        <p:spPr/>
        <p:txBody>
          <a:bodyPr/>
          <a:lstStyle/>
          <a:p>
            <a:pPr>
              <a:defRPr/>
            </a:pPr>
            <a:fld id="{B0B69143-F9B2-4185-B4C9-BF1078F7842A}" type="slidenum">
              <a:rPr lang="en-US" smtClean="0"/>
              <a:pPr>
                <a:defRPr/>
              </a:pPr>
              <a:t>6</a:t>
            </a:fld>
            <a:endParaRPr lang="en-US"/>
          </a:p>
        </p:txBody>
      </p:sp>
    </p:spTree>
    <p:extLst>
      <p:ext uri="{BB962C8B-B14F-4D97-AF65-F5344CB8AC3E}">
        <p14:creationId xmlns:p14="http://schemas.microsoft.com/office/powerpoint/2010/main" val="546544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The</a:t>
            </a:r>
            <a:r>
              <a:rPr lang="en-US" altLang="en-US" baseline="0" dirty="0" smtClean="0"/>
              <a:t> conditions Mr. Yates suffers from channel from various factors ranging from, poor dietary choices, overweight and poor management of his sugars . My. Yates also suffers from lack of knowledge on proper practices as seen in his self reported history of  beer and a large steaks. These food products are examples of food products with very high cholesterols. Weight management will go a long way in improving Mr. Yate’s condition. Weight loss increases insulin sensitivity in individuals with diabetes mellitus (</a:t>
            </a:r>
            <a:r>
              <a:rPr lang="en-US" dirty="0" smtClean="0"/>
              <a:t>Pandey</a:t>
            </a:r>
            <a:r>
              <a:rPr lang="en-US" baseline="0" dirty="0" smtClean="0"/>
              <a:t> et al, 2020)</a:t>
            </a:r>
            <a:r>
              <a:rPr lang="en-US" altLang="en-US" baseline="0" dirty="0" smtClean="0"/>
              <a:t>.</a:t>
            </a:r>
          </a:p>
          <a:p>
            <a:r>
              <a:rPr lang="en-US" altLang="en-US" baseline="0" dirty="0" smtClean="0"/>
              <a:t>A specific diet plan over a given period of time would aid in both weight loss and reducing cholesterol intake. </a:t>
            </a:r>
            <a:endParaRPr lang="en-US" altLang="en-US" dirty="0"/>
          </a:p>
        </p:txBody>
      </p:sp>
      <p:sp>
        <p:nvSpPr>
          <p:cNvPr id="4" name="Slide Number Placeholder 3"/>
          <p:cNvSpPr>
            <a:spLocks noGrp="1"/>
          </p:cNvSpPr>
          <p:nvPr>
            <p:ph type="sldNum" sz="quarter" idx="5"/>
          </p:nvPr>
        </p:nvSpPr>
        <p:spPr/>
        <p:txBody>
          <a:bodyPr/>
          <a:lstStyle/>
          <a:p>
            <a:pPr>
              <a:defRPr/>
            </a:pPr>
            <a:fld id="{A59E94F5-1617-497E-89A0-635947A7D16A}" type="slidenum">
              <a:rPr lang="en-US" smtClean="0"/>
              <a:pPr>
                <a:defRPr/>
              </a:pPr>
              <a:t>7</a:t>
            </a:fld>
            <a:endParaRPr lang="en-US"/>
          </a:p>
        </p:txBody>
      </p:sp>
    </p:spTree>
    <p:extLst>
      <p:ext uri="{BB962C8B-B14F-4D97-AF65-F5344CB8AC3E}">
        <p14:creationId xmlns:p14="http://schemas.microsoft.com/office/powerpoint/2010/main" val="3629087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Print" panose="02000600000000000000" pitchFamily="2" charset="0"/>
                <a:cs typeface="Arial" panose="020B0604020202020204" pitchFamily="34" charset="0"/>
              </a:defRPr>
            </a:lvl1pPr>
            <a:lvl2pPr marL="742950" indent="-285750">
              <a:defRPr>
                <a:solidFill>
                  <a:schemeClr val="tx1"/>
                </a:solidFill>
                <a:latin typeface="Segoe Print" panose="02000600000000000000" pitchFamily="2" charset="0"/>
                <a:cs typeface="Arial" panose="020B0604020202020204" pitchFamily="34" charset="0"/>
              </a:defRPr>
            </a:lvl2pPr>
            <a:lvl3pPr marL="1143000" indent="-228600">
              <a:defRPr>
                <a:solidFill>
                  <a:schemeClr val="tx1"/>
                </a:solidFill>
                <a:latin typeface="Segoe Print" panose="02000600000000000000" pitchFamily="2" charset="0"/>
                <a:cs typeface="Arial" panose="020B0604020202020204" pitchFamily="34" charset="0"/>
              </a:defRPr>
            </a:lvl3pPr>
            <a:lvl4pPr marL="1600200" indent="-228600">
              <a:defRPr>
                <a:solidFill>
                  <a:schemeClr val="tx1"/>
                </a:solidFill>
                <a:latin typeface="Segoe Print" panose="02000600000000000000" pitchFamily="2" charset="0"/>
                <a:cs typeface="Arial" panose="020B0604020202020204" pitchFamily="34" charset="0"/>
              </a:defRPr>
            </a:lvl4pPr>
            <a:lvl5pPr marL="2057400" indent="-228600">
              <a:defRPr>
                <a:solidFill>
                  <a:schemeClr val="tx1"/>
                </a:solidFill>
                <a:latin typeface="Segoe Print" panose="02000600000000000000"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Segoe Print" panose="02000600000000000000" pitchFamily="2" charset="0"/>
                <a:cs typeface="Arial" panose="020B0604020202020204" pitchFamily="34" charset="0"/>
              </a:defRPr>
            </a:lvl9pPr>
          </a:lstStyle>
          <a:p>
            <a:fld id="{ABE66977-6B42-4118-8EBA-6403ACF5A412}" type="slidenum">
              <a:rPr lang="en-GB" altLang="en-US" smtClean="0">
                <a:solidFill>
                  <a:prstClr val="black"/>
                </a:solidFill>
              </a:rPr>
              <a:pPr/>
              <a:t>8</a:t>
            </a:fld>
            <a:endParaRPr lang="en-GB" altLang="en-US">
              <a:solidFill>
                <a:prstClr val="black"/>
              </a:solidFill>
            </a:endParaRPr>
          </a:p>
        </p:txBody>
      </p:sp>
    </p:spTree>
    <p:extLst>
      <p:ext uri="{BB962C8B-B14F-4D97-AF65-F5344CB8AC3E}">
        <p14:creationId xmlns:p14="http://schemas.microsoft.com/office/powerpoint/2010/main" val="2533625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B56981C-9C11-4E84-9045-9DC4A5906C89}"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7E3254-86EC-41DE-9F3C-52C2E0963568}" type="slidenum">
              <a:rPr lang="en-US"/>
              <a:pPr>
                <a:defRPr/>
              </a:pPr>
              <a:t>‹#›</a:t>
            </a:fld>
            <a:endParaRPr lang="en-US"/>
          </a:p>
        </p:txBody>
      </p:sp>
    </p:spTree>
    <p:extLst>
      <p:ext uri="{BB962C8B-B14F-4D97-AF65-F5344CB8AC3E}">
        <p14:creationId xmlns:p14="http://schemas.microsoft.com/office/powerpoint/2010/main" val="3083946172"/>
      </p:ext>
    </p:extLst>
  </p:cSld>
  <p:clrMapOvr>
    <a:masterClrMapping/>
  </p:clrMapOvr>
  <p:transition spd="slow">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47F5533-FE42-4719-98F5-C1A55053F7B9}"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92342E-3D91-4379-AF95-7FC08B1905F0}" type="slidenum">
              <a:rPr lang="en-US"/>
              <a:pPr>
                <a:defRPr/>
              </a:pPr>
              <a:t>‹#›</a:t>
            </a:fld>
            <a:endParaRPr lang="en-US"/>
          </a:p>
        </p:txBody>
      </p:sp>
    </p:spTree>
    <p:extLst>
      <p:ext uri="{BB962C8B-B14F-4D97-AF65-F5344CB8AC3E}">
        <p14:creationId xmlns:p14="http://schemas.microsoft.com/office/powerpoint/2010/main" val="2981675368"/>
      </p:ext>
    </p:extLst>
  </p:cSld>
  <p:clrMapOvr>
    <a:masterClrMapping/>
  </p:clrMapOvr>
  <p:transition spd="slow">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Image 4" descr="pag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C7E393-3CC2-4EF4-B9C1-6309D281BCE7}" type="datetime1">
              <a:rPr lang="en-US"/>
              <a:pPr>
                <a:defRPr/>
              </a:pPr>
              <a:t>16-Nov-20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12E3D2-0985-40EE-98D4-C369964B5CFA}" type="slidenum">
              <a:rPr lang="en-US"/>
              <a:pPr>
                <a:defRPr/>
              </a:pPr>
              <a:t>‹#›</a:t>
            </a:fld>
            <a:endParaRPr lang="en-US"/>
          </a:p>
        </p:txBody>
      </p:sp>
    </p:spTree>
    <p:extLst>
      <p:ext uri="{BB962C8B-B14F-4D97-AF65-F5344CB8AC3E}">
        <p14:creationId xmlns:p14="http://schemas.microsoft.com/office/powerpoint/2010/main" val="3916851385"/>
      </p:ext>
    </p:extLst>
  </p:cSld>
  <p:clrMapOvr>
    <a:masterClrMapping/>
  </p:clrMapOvr>
  <p:transition spd="slow">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C453E2CE-C927-4AF1-8C38-460B79D2131C}" type="datetime1">
              <a:rPr lang="en-US"/>
              <a:pPr>
                <a:defRPr/>
              </a:pPr>
              <a:t>16-Nov-20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C3A71D6-7BB6-4E40-B283-55262F3AD4BD}" type="slidenum">
              <a:rPr lang="en-US"/>
              <a:pPr>
                <a:defRPr/>
              </a:pPr>
              <a:t>‹#›</a:t>
            </a:fld>
            <a:endParaRPr lang="en-US"/>
          </a:p>
        </p:txBody>
      </p:sp>
    </p:spTree>
    <p:extLst>
      <p:ext uri="{BB962C8B-B14F-4D97-AF65-F5344CB8AC3E}">
        <p14:creationId xmlns:p14="http://schemas.microsoft.com/office/powerpoint/2010/main" val="2505636544"/>
      </p:ext>
    </p:extLst>
  </p:cSld>
  <p:clrMapOvr>
    <a:masterClrMapping/>
  </p:clrMapOvr>
  <p:transition spd="slow">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pPr>
              <a:defRPr/>
            </a:pPr>
            <a:fld id="{286B154E-DB7D-42F7-B351-3E89DB7BE15F}" type="datetime1">
              <a:rPr lang="en-US"/>
              <a:pPr>
                <a:defRPr/>
              </a:pPr>
              <a:t>16-Nov-20</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621D5783-849C-44D1-B90C-F4667235681F}" type="slidenum">
              <a:rPr lang="en-US"/>
              <a:pPr>
                <a:defRPr/>
              </a:pPr>
              <a:t>‹#›</a:t>
            </a:fld>
            <a:endParaRPr lang="en-US"/>
          </a:p>
        </p:txBody>
      </p:sp>
    </p:spTree>
    <p:extLst>
      <p:ext uri="{BB962C8B-B14F-4D97-AF65-F5344CB8AC3E}">
        <p14:creationId xmlns:p14="http://schemas.microsoft.com/office/powerpoint/2010/main" val="1130631415"/>
      </p:ext>
    </p:extLst>
  </p:cSld>
  <p:clrMapOvr>
    <a:masterClrMapping/>
  </p:clrMapOvr>
  <p:transition spd="slow">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E2DFF16A-42F3-49F1-95BE-371B9B8502A5}" type="datetime1">
              <a:rPr lang="en-US"/>
              <a:pPr>
                <a:defRPr/>
              </a:pPr>
              <a:t>16-Nov-20</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12884E90-2597-4EBB-80DD-F9E21F78D390}" type="slidenum">
              <a:rPr lang="en-US"/>
              <a:pPr>
                <a:defRPr/>
              </a:pPr>
              <a:t>‹#›</a:t>
            </a:fld>
            <a:endParaRPr lang="en-US"/>
          </a:p>
        </p:txBody>
      </p:sp>
    </p:spTree>
    <p:extLst>
      <p:ext uri="{BB962C8B-B14F-4D97-AF65-F5344CB8AC3E}">
        <p14:creationId xmlns:p14="http://schemas.microsoft.com/office/powerpoint/2010/main" val="1247614632"/>
      </p:ext>
    </p:extLst>
  </p:cSld>
  <p:clrMapOvr>
    <a:masterClrMapping/>
  </p:clrMapOvr>
  <p:transition spd="slow">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F48A941-6F33-4999-846F-5942377361E0}" type="datetime1">
              <a:rPr lang="en-US"/>
              <a:pPr>
                <a:defRPr/>
              </a:pPr>
              <a:t>16-Nov-20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009F4F54-D874-4F0B-8BF7-D621987AC3DB}" type="slidenum">
              <a:rPr lang="en-US"/>
              <a:pPr>
                <a:defRPr/>
              </a:pPr>
              <a:t>‹#›</a:t>
            </a:fld>
            <a:endParaRPr lang="en-US"/>
          </a:p>
        </p:txBody>
      </p:sp>
    </p:spTree>
    <p:extLst>
      <p:ext uri="{BB962C8B-B14F-4D97-AF65-F5344CB8AC3E}">
        <p14:creationId xmlns:p14="http://schemas.microsoft.com/office/powerpoint/2010/main" val="2206220719"/>
      </p:ext>
    </p:extLst>
  </p:cSld>
  <p:clrMapOvr>
    <a:masterClrMapping/>
  </p:clrMapOvr>
  <p:transition spd="slow">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91269093-895D-46E2-9C0A-10297E5A9147}" type="datetime1">
              <a:rPr lang="en-US"/>
              <a:pPr>
                <a:defRPr/>
              </a:pPr>
              <a:t>16-Nov-20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F6FB6DA4-F77F-44BD-B874-59069EE947A7}" type="slidenum">
              <a:rPr lang="en-US"/>
              <a:pPr>
                <a:defRPr/>
              </a:pPr>
              <a:t>‹#›</a:t>
            </a:fld>
            <a:endParaRPr lang="en-US"/>
          </a:p>
        </p:txBody>
      </p:sp>
    </p:spTree>
    <p:extLst>
      <p:ext uri="{BB962C8B-B14F-4D97-AF65-F5344CB8AC3E}">
        <p14:creationId xmlns:p14="http://schemas.microsoft.com/office/powerpoint/2010/main" val="2462644569"/>
      </p:ext>
    </p:extLst>
  </p:cSld>
  <p:clrMapOvr>
    <a:masterClrMapping/>
  </p:clrMapOvr>
  <p:transition spd="slow">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3B3F5909-D811-4CF5-A9A4-C17277821468}" type="datetime1">
              <a:rPr lang="en-US"/>
              <a:pPr>
                <a:defRPr/>
              </a:pPr>
              <a:t>16-Nov-20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E3F6F5E-580E-41D3-90C9-AAFDE1F2ECAE}" type="slidenum">
              <a:rPr lang="en-US"/>
              <a:pPr>
                <a:defRPr/>
              </a:pPr>
              <a:t>‹#›</a:t>
            </a:fld>
            <a:endParaRPr lang="en-US"/>
          </a:p>
        </p:txBody>
      </p:sp>
    </p:spTree>
    <p:extLst>
      <p:ext uri="{BB962C8B-B14F-4D97-AF65-F5344CB8AC3E}">
        <p14:creationId xmlns:p14="http://schemas.microsoft.com/office/powerpoint/2010/main" val="1753597123"/>
      </p:ext>
    </p:extLst>
  </p:cSld>
  <p:clrMapOvr>
    <a:masterClrMapping/>
  </p:clrMapOvr>
  <p:transition spd="slow">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48C28339-DAEC-424B-8D81-54C50605A14F}" type="datetime1">
              <a:rPr lang="en-US"/>
              <a:pPr>
                <a:defRPr/>
              </a:pPr>
              <a:t>16-Nov-20</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B91CD294-218E-4B5C-813A-94992FEB84B4}" type="slidenum">
              <a:rPr lang="en-US"/>
              <a:pPr>
                <a:defRPr/>
              </a:pPr>
              <a:t>‹#›</a:t>
            </a:fld>
            <a:endParaRPr lang="en-US"/>
          </a:p>
        </p:txBody>
      </p:sp>
    </p:spTree>
    <p:extLst>
      <p:ext uri="{BB962C8B-B14F-4D97-AF65-F5344CB8AC3E}">
        <p14:creationId xmlns:p14="http://schemas.microsoft.com/office/powerpoint/2010/main" val="93791372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20CB0A7-BFEE-4188-AFD3-20D51F3C9EF5}"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3EBC77-27DC-4635-996F-D766D6019887}" type="slidenum">
              <a:rPr lang="en-US"/>
              <a:pPr>
                <a:defRPr/>
              </a:pPr>
              <a:t>‹#›</a:t>
            </a:fld>
            <a:endParaRPr lang="en-US"/>
          </a:p>
        </p:txBody>
      </p:sp>
    </p:spTree>
    <p:extLst>
      <p:ext uri="{BB962C8B-B14F-4D97-AF65-F5344CB8AC3E}">
        <p14:creationId xmlns:p14="http://schemas.microsoft.com/office/powerpoint/2010/main" val="227904956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5" name="TextBox 4"/>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hangingPunct="1">
              <a:defRPr/>
            </a:pPr>
            <a:r>
              <a:rPr lang="en-US" dirty="0"/>
              <a:t>“</a:t>
            </a:r>
          </a:p>
        </p:txBody>
      </p:sp>
      <p:sp>
        <p:nvSpPr>
          <p:cNvPr id="6" name="TextBox 5"/>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hangingPunct="1">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5"/>
          </p:nvPr>
        </p:nvSpPr>
        <p:spPr/>
        <p:txBody>
          <a:bodyPr/>
          <a:lstStyle>
            <a:lvl1pPr>
              <a:defRPr/>
            </a:lvl1pPr>
          </a:lstStyle>
          <a:p>
            <a:pPr>
              <a:defRPr/>
            </a:pPr>
            <a:fld id="{3861C2D9-5A42-4D42-862C-544A97FFDB62}" type="datetime1">
              <a:rPr lang="en-US"/>
              <a:pPr>
                <a:defRPr/>
              </a:pPr>
              <a:t>16-Nov-20</a:t>
            </a:fld>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BFB845CF-BD4A-4FE7-8C1E-24CB84D6329A}" type="slidenum">
              <a:rPr lang="en-US"/>
              <a:pPr>
                <a:defRPr/>
              </a:pPr>
              <a:t>‹#›</a:t>
            </a:fld>
            <a:endParaRPr lang="en-US"/>
          </a:p>
        </p:txBody>
      </p:sp>
    </p:spTree>
    <p:extLst>
      <p:ext uri="{BB962C8B-B14F-4D97-AF65-F5344CB8AC3E}">
        <p14:creationId xmlns:p14="http://schemas.microsoft.com/office/powerpoint/2010/main" val="261292093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F5EF603-0865-46DF-AA63-9E00A8105B79}"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7630BB-5ADD-4B0B-A3A8-64700040FE0F}" type="slidenum">
              <a:rPr lang="en-US"/>
              <a:pPr>
                <a:defRPr/>
              </a:pPr>
              <a:t>‹#›</a:t>
            </a:fld>
            <a:endParaRPr lang="en-US"/>
          </a:p>
        </p:txBody>
      </p:sp>
    </p:spTree>
    <p:extLst>
      <p:ext uri="{BB962C8B-B14F-4D97-AF65-F5344CB8AC3E}">
        <p14:creationId xmlns:p14="http://schemas.microsoft.com/office/powerpoint/2010/main" val="114866995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cxnSp>
        <p:nvCxnSpPr>
          <p:cNvPr id="9" name="Straight Connector 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3"/>
          <p:cNvSpPr>
            <a:spLocks noGrp="1"/>
          </p:cNvSpPr>
          <p:nvPr>
            <p:ph type="dt" sz="half" idx="18"/>
          </p:nvPr>
        </p:nvSpPr>
        <p:spPr/>
        <p:txBody>
          <a:bodyPr/>
          <a:lstStyle>
            <a:lvl1pPr>
              <a:defRPr/>
            </a:lvl1pPr>
          </a:lstStyle>
          <a:p>
            <a:pPr>
              <a:defRPr/>
            </a:pPr>
            <a:fld id="{DCC737E8-CA32-4DBA-B248-2E143A301C58}" type="datetime1">
              <a:rPr lang="en-US"/>
              <a:pPr>
                <a:defRPr/>
              </a:pPr>
              <a:t>16-Nov-20</a:t>
            </a:fld>
            <a:endParaRPr lang="en-US"/>
          </a:p>
        </p:txBody>
      </p:sp>
      <p:sp>
        <p:nvSpPr>
          <p:cNvPr id="12" name="Footer Placeholder 4"/>
          <p:cNvSpPr>
            <a:spLocks noGrp="1"/>
          </p:cNvSpPr>
          <p:nvPr>
            <p:ph type="ftr" sz="quarter" idx="19"/>
          </p:nvPr>
        </p:nvSpPr>
        <p:spPr/>
        <p:txBody>
          <a:bodyPr/>
          <a:lstStyle>
            <a:lvl1pPr>
              <a:defRPr/>
            </a:lvl1pPr>
          </a:lstStyle>
          <a:p>
            <a:pPr>
              <a:defRPr/>
            </a:pPr>
            <a:endParaRPr lang="en-US"/>
          </a:p>
        </p:txBody>
      </p:sp>
      <p:sp>
        <p:nvSpPr>
          <p:cNvPr id="13" name="Slide Number Placeholder 5"/>
          <p:cNvSpPr>
            <a:spLocks noGrp="1"/>
          </p:cNvSpPr>
          <p:nvPr>
            <p:ph type="sldNum" sz="quarter" idx="20"/>
          </p:nvPr>
        </p:nvSpPr>
        <p:spPr/>
        <p:txBody>
          <a:bodyPr/>
          <a:lstStyle>
            <a:lvl1pPr>
              <a:defRPr/>
            </a:lvl1pPr>
          </a:lstStyle>
          <a:p>
            <a:pPr>
              <a:defRPr/>
            </a:pPr>
            <a:fld id="{7DECB665-D289-45BD-992C-11AA0CFBCD7D}" type="slidenum">
              <a:rPr lang="en-US"/>
              <a:pPr>
                <a:defRPr/>
              </a:pPr>
              <a:t>‹#›</a:t>
            </a:fld>
            <a:endParaRPr lang="en-US"/>
          </a:p>
        </p:txBody>
      </p:sp>
    </p:spTree>
    <p:extLst>
      <p:ext uri="{BB962C8B-B14F-4D97-AF65-F5344CB8AC3E}">
        <p14:creationId xmlns:p14="http://schemas.microsoft.com/office/powerpoint/2010/main" val="131070586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3"/>
          <p:cNvSpPr>
            <a:spLocks noGrp="1"/>
          </p:cNvSpPr>
          <p:nvPr>
            <p:ph type="dt" sz="half" idx="23"/>
          </p:nvPr>
        </p:nvSpPr>
        <p:spPr/>
        <p:txBody>
          <a:bodyPr/>
          <a:lstStyle>
            <a:lvl1pPr>
              <a:defRPr/>
            </a:lvl1pPr>
          </a:lstStyle>
          <a:p>
            <a:pPr>
              <a:defRPr/>
            </a:pPr>
            <a:fld id="{103E6A6A-524E-4FA7-9514-1FBAD59D576D}" type="datetime1">
              <a:rPr lang="en-US"/>
              <a:pPr>
                <a:defRPr/>
              </a:pPr>
              <a:t>16-Nov-20</a:t>
            </a:fld>
            <a:endParaRPr lang="en-US"/>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a:lvl1pPr>
          </a:lstStyle>
          <a:p>
            <a:pPr>
              <a:defRPr/>
            </a:pPr>
            <a:fld id="{2410407E-0CC7-48E0-BC0C-6AD7C96063C7}" type="slidenum">
              <a:rPr lang="en-US"/>
              <a:pPr>
                <a:defRPr/>
              </a:pPr>
              <a:t>‹#›</a:t>
            </a:fld>
            <a:endParaRPr lang="en-US"/>
          </a:p>
        </p:txBody>
      </p:sp>
    </p:spTree>
    <p:extLst>
      <p:ext uri="{BB962C8B-B14F-4D97-AF65-F5344CB8AC3E}">
        <p14:creationId xmlns:p14="http://schemas.microsoft.com/office/powerpoint/2010/main" val="390701008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B282BA-0F21-49DE-97F9-C3CE41D60FC2}"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56CE22-4AF4-4C3D-9065-CA2269CA3C72}" type="slidenum">
              <a:rPr lang="en-US"/>
              <a:pPr>
                <a:defRPr/>
              </a:pPr>
              <a:t>‹#›</a:t>
            </a:fld>
            <a:endParaRPr lang="en-US"/>
          </a:p>
        </p:txBody>
      </p:sp>
    </p:spTree>
    <p:extLst>
      <p:ext uri="{BB962C8B-B14F-4D97-AF65-F5344CB8AC3E}">
        <p14:creationId xmlns:p14="http://schemas.microsoft.com/office/powerpoint/2010/main" val="1968378745"/>
      </p:ext>
    </p:extLst>
  </p:cSld>
  <p:clrMapOvr>
    <a:masterClrMapping/>
  </p:clrMapOvr>
  <p:transition spd="slow">
    <p:randomBa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AAB8221-4D86-4B99-8163-3904C53F9BD3}" type="datetime1">
              <a:rPr lang="en-US"/>
              <a:pPr>
                <a:defRPr/>
              </a:pPr>
              <a:t>16-Nov-20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41672B-2F65-4D18-81EF-2D6D8DF72B69}" type="slidenum">
              <a:rPr lang="en-US"/>
              <a:pPr>
                <a:defRPr/>
              </a:pPr>
              <a:t>‹#›</a:t>
            </a:fld>
            <a:endParaRPr lang="en-US"/>
          </a:p>
        </p:txBody>
      </p:sp>
    </p:spTree>
    <p:extLst>
      <p:ext uri="{BB962C8B-B14F-4D97-AF65-F5344CB8AC3E}">
        <p14:creationId xmlns:p14="http://schemas.microsoft.com/office/powerpoint/2010/main" val="860928559"/>
      </p:ext>
    </p:extLst>
  </p:cSld>
  <p:clrMapOvr>
    <a:masterClrMapping/>
  </p:clrMapOvr>
  <p:transition spd="slow">
    <p:randomBa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B56981C-9C11-4E84-9045-9DC4A5906C89}"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7E3254-86EC-41DE-9F3C-52C2E096356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17112302"/>
      </p:ext>
    </p:extLst>
  </p:cSld>
  <p:clrMapOvr>
    <a:masterClrMapping/>
  </p:clrMapOvr>
  <p:transition spd="slow">
    <p:randomBa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47F5533-FE42-4719-98F5-C1A55053F7B9}"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C92342E-3D91-4379-AF95-7FC08B1905F0}"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71133515"/>
      </p:ext>
    </p:extLst>
  </p:cSld>
  <p:clrMapOvr>
    <a:masterClrMapping/>
  </p:clrMapOvr>
  <p:transition spd="slow">
    <p:randomBa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Image 4" descr="pag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C7E393-3CC2-4EF4-B9C1-6309D281BCE7}"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412E3D2-0985-40EE-98D4-C369964B5CF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579105707"/>
      </p:ext>
    </p:extLst>
  </p:cSld>
  <p:clrMapOvr>
    <a:masterClrMapping/>
  </p:clrMapOvr>
  <p:transition spd="slow">
    <p:randomBa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C453E2CE-C927-4AF1-8C38-460B79D2131C}"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fld id="{7C3A71D6-7BB6-4E40-B283-55262F3AD4B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47388364"/>
      </p:ext>
    </p:extLst>
  </p:cSld>
  <p:clrMapOvr>
    <a:masterClrMapping/>
  </p:clrMapOvr>
  <p:transition spd="slow">
    <p:randomBa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pPr>
              <a:defRPr/>
            </a:pPr>
            <a:fld id="{286B154E-DB7D-42F7-B351-3E89DB7BE15F}"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8"/>
          <p:cNvSpPr>
            <a:spLocks noGrp="1"/>
          </p:cNvSpPr>
          <p:nvPr>
            <p:ph type="sldNum" sz="quarter" idx="12"/>
          </p:nvPr>
        </p:nvSpPr>
        <p:spPr/>
        <p:txBody>
          <a:bodyPr/>
          <a:lstStyle>
            <a:lvl1pPr>
              <a:defRPr/>
            </a:lvl1pPr>
          </a:lstStyle>
          <a:p>
            <a:pPr>
              <a:defRPr/>
            </a:pPr>
            <a:fld id="{621D5783-849C-44D1-B90C-F4667235681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8205604"/>
      </p:ext>
    </p:extLst>
  </p:cSld>
  <p:clrMapOvr>
    <a:masterClrMapping/>
  </p:clrMapOvr>
  <p:transition spd="slow">
    <p:randomBa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E2DFF16A-42F3-49F1-95BE-371B9B8502A5}"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5" name="Slide Number Placeholder 4"/>
          <p:cNvSpPr>
            <a:spLocks noGrp="1"/>
          </p:cNvSpPr>
          <p:nvPr>
            <p:ph type="sldNum" sz="quarter" idx="12"/>
          </p:nvPr>
        </p:nvSpPr>
        <p:spPr/>
        <p:txBody>
          <a:bodyPr/>
          <a:lstStyle>
            <a:lvl1pPr>
              <a:defRPr/>
            </a:lvl1pPr>
          </a:lstStyle>
          <a:p>
            <a:pPr>
              <a:defRPr/>
            </a:pPr>
            <a:fld id="{12884E90-2597-4EBB-80DD-F9E21F78D390}"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974596406"/>
      </p:ext>
    </p:extLst>
  </p:cSld>
  <p:clrMapOvr>
    <a:masterClrMapping/>
  </p:clrMapOvr>
  <p:transition spd="slow">
    <p:randomBa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F48A941-6F33-4999-846F-5942377361E0}"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fld id="{009F4F54-D874-4F0B-8BF7-D621987AC3D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984406592"/>
      </p:ext>
    </p:extLst>
  </p:cSld>
  <p:clrMapOvr>
    <a:masterClrMapping/>
  </p:clrMapOvr>
  <p:transition spd="slow">
    <p:randomBa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91269093-895D-46E2-9C0A-10297E5A9147}"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fld id="{F6FB6DA4-F77F-44BD-B874-59069EE947A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93062209"/>
      </p:ext>
    </p:extLst>
  </p:cSld>
  <p:clrMapOvr>
    <a:masterClrMapping/>
  </p:clrMapOvr>
  <p:transition spd="slow">
    <p:randomBa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3B3F5909-D811-4CF5-A9A4-C17277821468}"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fld id="{AE3F6F5E-580E-41D3-90C9-AAFDE1F2ECA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13168649"/>
      </p:ext>
    </p:extLst>
  </p:cSld>
  <p:clrMapOvr>
    <a:masterClrMapping/>
  </p:clrMapOvr>
  <p:transition spd="slow">
    <p:randomBa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48C28339-DAEC-424B-8D81-54C50605A14F}"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fld id="{B91CD294-218E-4B5C-813A-94992FEB84B4}"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882674969"/>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20CB0A7-BFEE-4188-AFD3-20D51F3C9EF5}"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13EBC77-27DC-4635-996F-D766D601988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23193579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5" name="TextBox 4"/>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hangingPunct="1">
              <a:defRPr/>
            </a:pPr>
            <a:r>
              <a:rPr lang="en-US" dirty="0">
                <a:solidFill>
                  <a:srgbClr val="1E5155">
                    <a:lumMod val="40000"/>
                    <a:lumOff val="60000"/>
                  </a:srgbClr>
                </a:solidFill>
              </a:rPr>
              <a:t>“</a:t>
            </a:r>
          </a:p>
        </p:txBody>
      </p:sp>
      <p:sp>
        <p:nvSpPr>
          <p:cNvPr id="6" name="TextBox 5"/>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hangingPunct="1">
              <a:defRPr/>
            </a:pPr>
            <a:r>
              <a:rPr lang="en-US" dirty="0">
                <a:solidFill>
                  <a:srgbClr val="1E5155">
                    <a:lumMod val="40000"/>
                    <a:lumOff val="60000"/>
                  </a:srgbClr>
                </a:solidFill>
              </a:rPr>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3"/>
          <p:cNvSpPr>
            <a:spLocks noGrp="1"/>
          </p:cNvSpPr>
          <p:nvPr>
            <p:ph type="dt" sz="half" idx="15"/>
          </p:nvPr>
        </p:nvSpPr>
        <p:spPr/>
        <p:txBody>
          <a:bodyPr/>
          <a:lstStyle>
            <a:lvl1pPr>
              <a:defRPr/>
            </a:lvl1pPr>
          </a:lstStyle>
          <a:p>
            <a:pPr>
              <a:defRPr/>
            </a:pPr>
            <a:fld id="{3861C2D9-5A42-4D42-862C-544A97FFDB62}"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a:solidFill>
                <a:prstClr val="white">
                  <a:tint val="75000"/>
                  <a:alpha val="60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BFB845CF-BD4A-4FE7-8C1E-24CB84D6329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181597156"/>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F5EF603-0865-46DF-AA63-9E00A8105B79}"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57630BB-5ADD-4B0B-A3A8-64700040FE0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92579987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cxnSp>
        <p:nvCxnSpPr>
          <p:cNvPr id="9" name="Straight Connector 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3"/>
          <p:cNvSpPr>
            <a:spLocks noGrp="1"/>
          </p:cNvSpPr>
          <p:nvPr>
            <p:ph type="dt" sz="half" idx="18"/>
          </p:nvPr>
        </p:nvSpPr>
        <p:spPr/>
        <p:txBody>
          <a:bodyPr/>
          <a:lstStyle>
            <a:lvl1pPr>
              <a:defRPr/>
            </a:lvl1pPr>
          </a:lstStyle>
          <a:p>
            <a:pPr>
              <a:defRPr/>
            </a:pPr>
            <a:fld id="{DCC737E8-CA32-4DBA-B248-2E143A301C58}"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12" name="Footer Placeholder 4"/>
          <p:cNvSpPr>
            <a:spLocks noGrp="1"/>
          </p:cNvSpPr>
          <p:nvPr>
            <p:ph type="ftr" sz="quarter" idx="19"/>
          </p:nvPr>
        </p:nvSpPr>
        <p:spPr/>
        <p:txBody>
          <a:bodyPr/>
          <a:lstStyle>
            <a:lvl1pPr>
              <a:defRPr/>
            </a:lvl1pPr>
          </a:lstStyle>
          <a:p>
            <a:pPr>
              <a:defRPr/>
            </a:pPr>
            <a:endParaRPr lang="en-US">
              <a:solidFill>
                <a:prstClr val="white">
                  <a:tint val="75000"/>
                  <a:alpha val="60000"/>
                </a:prstClr>
              </a:solidFill>
            </a:endParaRPr>
          </a:p>
        </p:txBody>
      </p:sp>
      <p:sp>
        <p:nvSpPr>
          <p:cNvPr id="13" name="Slide Number Placeholder 5"/>
          <p:cNvSpPr>
            <a:spLocks noGrp="1"/>
          </p:cNvSpPr>
          <p:nvPr>
            <p:ph type="sldNum" sz="quarter" idx="20"/>
          </p:nvPr>
        </p:nvSpPr>
        <p:spPr/>
        <p:txBody>
          <a:bodyPr/>
          <a:lstStyle>
            <a:lvl1pPr>
              <a:defRPr/>
            </a:lvl1pPr>
          </a:lstStyle>
          <a:p>
            <a:pPr>
              <a:defRPr/>
            </a:pPr>
            <a:fld id="{7DECB665-D289-45BD-992C-11AA0CFBCD7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684993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3"/>
          <p:cNvSpPr>
            <a:spLocks noGrp="1"/>
          </p:cNvSpPr>
          <p:nvPr>
            <p:ph type="dt" sz="half" idx="23"/>
          </p:nvPr>
        </p:nvSpPr>
        <p:spPr/>
        <p:txBody>
          <a:bodyPr/>
          <a:lstStyle>
            <a:lvl1pPr>
              <a:defRPr/>
            </a:lvl1pPr>
          </a:lstStyle>
          <a:p>
            <a:pPr>
              <a:defRPr/>
            </a:pPr>
            <a:fld id="{103E6A6A-524E-4FA7-9514-1FBAD59D576D}"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16" name="Footer Placeholder 4"/>
          <p:cNvSpPr>
            <a:spLocks noGrp="1"/>
          </p:cNvSpPr>
          <p:nvPr>
            <p:ph type="ftr" sz="quarter" idx="24"/>
          </p:nvPr>
        </p:nvSpPr>
        <p:spPr/>
        <p:txBody>
          <a:bodyPr/>
          <a:lstStyle>
            <a:lvl1pPr>
              <a:defRPr/>
            </a:lvl1pPr>
          </a:lstStyle>
          <a:p>
            <a:pPr>
              <a:defRPr/>
            </a:pPr>
            <a:endParaRPr lang="en-US">
              <a:solidFill>
                <a:prstClr val="white">
                  <a:tint val="75000"/>
                  <a:alpha val="60000"/>
                </a:prstClr>
              </a:solidFill>
            </a:endParaRPr>
          </a:p>
        </p:txBody>
      </p:sp>
      <p:sp>
        <p:nvSpPr>
          <p:cNvPr id="17" name="Slide Number Placeholder 5"/>
          <p:cNvSpPr>
            <a:spLocks noGrp="1"/>
          </p:cNvSpPr>
          <p:nvPr>
            <p:ph type="sldNum" sz="quarter" idx="25"/>
          </p:nvPr>
        </p:nvSpPr>
        <p:spPr/>
        <p:txBody>
          <a:bodyPr/>
          <a:lstStyle>
            <a:lvl1pPr>
              <a:defRPr/>
            </a:lvl1pPr>
          </a:lstStyle>
          <a:p>
            <a:pPr>
              <a:defRPr/>
            </a:pPr>
            <a:fld id="{2410407E-0CC7-48E0-BC0C-6AD7C96063C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5840117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B282BA-0F21-49DE-97F9-C3CE41D60FC2}"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56CE22-4AF4-4C3D-9065-CA2269CA3C7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78176457"/>
      </p:ext>
    </p:extLst>
  </p:cSld>
  <p:clrMapOvr>
    <a:masterClrMapping/>
  </p:clrMapOvr>
  <p:transition spd="slow">
    <p:randomBa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AAB8221-4D86-4B99-8163-3904C53F9BD3}"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141672B-2F65-4D18-81EF-2D6D8DF72B6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46623800"/>
      </p:ext>
    </p:extLst>
  </p:cSld>
  <p:clrMapOvr>
    <a:masterClrMapping/>
  </p:clrMapOvr>
  <p:transition spd="slow">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jpe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image" Target="../media/image6.jpeg"/><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7"/>
          <p:cNvPicPr>
            <a:picLocks noChangeAspect="1"/>
          </p:cNvPicPr>
          <p:nvPr/>
        </p:nvPicPr>
        <p:blipFill>
          <a:blip r:embed="rId19" cstate="print">
            <a:extLst>
              <a:ext uri="{28A0092B-C50C-407E-A947-70E740481C1C}">
                <a14:useLocalDpi xmlns:a14="http://schemas.microsoft.com/office/drawing/2010/main" val="0"/>
              </a:ext>
            </a:extLst>
          </a:blip>
          <a:srcRect l="3613"/>
          <a:stretch>
            <a:fillRect/>
          </a:stretch>
        </p:blipFill>
        <p:spPr bwMode="auto">
          <a:xfrm>
            <a:off x="0" y="2670175"/>
            <a:ext cx="4037013"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6"/>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2892425"/>
            <a:ext cx="1522413"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1" cstate="print">
            <a:extLst>
              <a:ext uri="{28A0092B-C50C-407E-A947-70E740481C1C}">
                <a14:useLocalDpi xmlns:a14="http://schemas.microsoft.com/office/drawing/2010/main" val="0"/>
              </a:ext>
            </a:extLst>
          </a:blip>
          <a:srcRect t="28813"/>
          <a:stretch>
            <a:fillRect/>
          </a:stretch>
        </p:blipFill>
        <p:spPr bwMode="auto">
          <a:xfrm>
            <a:off x="7999413" y="0"/>
            <a:ext cx="1603375"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605838" y="6096000"/>
            <a:ext cx="9937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5" name="Text Placeholder 2"/>
          <p:cNvSpPr>
            <a:spLocks noGrp="1"/>
          </p:cNvSpPr>
          <p:nvPr>
            <p:ph type="body" idx="1"/>
          </p:nvPr>
        </p:nvSpPr>
        <p:spPr bwMode="auto">
          <a:xfrm>
            <a:off x="1103313" y="2052638"/>
            <a:ext cx="894715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eaLnBrk="1" hangingPunct="1">
              <a:defRPr sz="1100" b="0" i="0" smtClean="0">
                <a:solidFill>
                  <a:schemeClr val="tx1">
                    <a:tint val="75000"/>
                    <a:alpha val="60000"/>
                  </a:schemeClr>
                </a:solidFill>
                <a:cs typeface="Arial" charset="0"/>
              </a:defRPr>
            </a:lvl1pPr>
          </a:lstStyle>
          <a:p>
            <a:pPr>
              <a:defRPr/>
            </a:pPr>
            <a:fld id="{3A1B8BE4-C50C-492C-A608-99E63736FD1C}" type="datetime1">
              <a:rPr lang="en-US"/>
              <a:pPr>
                <a:defRPr/>
              </a:pPr>
              <a:t>16-Nov-20</a:t>
            </a:fld>
            <a:endParaRPr lang="en-US"/>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eaLnBrk="1" hangingPunct="1">
              <a:defRPr sz="1100" b="0" i="0">
                <a:solidFill>
                  <a:schemeClr val="tx1">
                    <a:tint val="75000"/>
                    <a:alpha val="60000"/>
                  </a:schemeClr>
                </a:solidFill>
                <a:cs typeface="Arial" charset="0"/>
              </a:defRPr>
            </a:lvl1pPr>
          </a:lstStyle>
          <a:p>
            <a:pPr>
              <a:defRPr/>
            </a:pPr>
            <a:endParaRPr 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lIns="91440" tIns="45720" rIns="91440" bIns="45720" rtlCol="0" anchor="b"/>
          <a:lstStyle>
            <a:lvl1pPr algn="ctr" eaLnBrk="1" hangingPunct="1">
              <a:defRPr sz="2800" b="0" i="0" smtClean="0">
                <a:solidFill>
                  <a:schemeClr val="tx1">
                    <a:tint val="75000"/>
                  </a:schemeClr>
                </a:solidFill>
                <a:cs typeface="Arial" charset="0"/>
              </a:defRPr>
            </a:lvl1pPr>
          </a:lstStyle>
          <a:p>
            <a:pPr>
              <a:defRPr/>
            </a:pPr>
            <a:fld id="{63419CF4-C049-48B5-BD12-B908154E4655}" type="slidenum">
              <a:rPr lang="en-US"/>
              <a:pPr>
                <a:defRPr/>
              </a:pPr>
              <a:t>‹#›</a:t>
            </a:fld>
            <a:endParaRPr lang="en-US"/>
          </a:p>
        </p:txBody>
      </p:sp>
      <p:pic>
        <p:nvPicPr>
          <p:cNvPr id="1039" name="Image 4" descr="page.jpg"/>
          <p:cNvPicPr>
            <a:picLocks noChangeAspect="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Lst>
  <p:transition spd="slow">
    <p:randomBar/>
  </p:transition>
  <p:hf hdr="0" ftr="0" dt="0"/>
  <p:txStyles>
    <p:titleStyle>
      <a:lvl1pPr algn="l" defTabSz="457200" rtl="0" fontAlgn="base">
        <a:spcBef>
          <a:spcPct val="0"/>
        </a:spcBef>
        <a:spcAft>
          <a:spcPct val="0"/>
        </a:spcAft>
        <a:defRPr sz="4200" kern="1200">
          <a:solidFill>
            <a:schemeClr val="tx2"/>
          </a:solidFill>
          <a:latin typeface="+mj-lt"/>
          <a:ea typeface="+mj-ea"/>
          <a:cs typeface="+mj-cs"/>
        </a:defRPr>
      </a:lvl1pPr>
      <a:lvl2pPr algn="l" defTabSz="457200" rtl="0" fontAlgn="base">
        <a:spcBef>
          <a:spcPct val="0"/>
        </a:spcBef>
        <a:spcAft>
          <a:spcPct val="0"/>
        </a:spcAft>
        <a:defRPr sz="4200">
          <a:solidFill>
            <a:schemeClr val="tx2"/>
          </a:solidFill>
          <a:latin typeface="Century Gothic" panose="020B0502020202020204" pitchFamily="34" charset="0"/>
        </a:defRPr>
      </a:lvl2pPr>
      <a:lvl3pPr algn="l" defTabSz="457200" rtl="0" fontAlgn="base">
        <a:spcBef>
          <a:spcPct val="0"/>
        </a:spcBef>
        <a:spcAft>
          <a:spcPct val="0"/>
        </a:spcAft>
        <a:defRPr sz="4200">
          <a:solidFill>
            <a:schemeClr val="tx2"/>
          </a:solidFill>
          <a:latin typeface="Century Gothic" panose="020B0502020202020204" pitchFamily="34" charset="0"/>
        </a:defRPr>
      </a:lvl3pPr>
      <a:lvl4pPr algn="l" defTabSz="457200" rtl="0" fontAlgn="base">
        <a:spcBef>
          <a:spcPct val="0"/>
        </a:spcBef>
        <a:spcAft>
          <a:spcPct val="0"/>
        </a:spcAft>
        <a:defRPr sz="4200">
          <a:solidFill>
            <a:schemeClr val="tx2"/>
          </a:solidFill>
          <a:latin typeface="Century Gothic" panose="020B0502020202020204" pitchFamily="34" charset="0"/>
        </a:defRPr>
      </a:lvl4pPr>
      <a:lvl5pPr algn="l" defTabSz="457200" rtl="0" fontAlgn="base">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fontAlgn="base">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fontAlgn="base">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7"/>
          <p:cNvPicPr>
            <a:picLocks noChangeAspect="1"/>
          </p:cNvPicPr>
          <p:nvPr/>
        </p:nvPicPr>
        <p:blipFill>
          <a:blip r:embed="rId19" cstate="print">
            <a:extLst>
              <a:ext uri="{28A0092B-C50C-407E-A947-70E740481C1C}">
                <a14:useLocalDpi xmlns:a14="http://schemas.microsoft.com/office/drawing/2010/main" val="0"/>
              </a:ext>
            </a:extLst>
          </a:blip>
          <a:srcRect l="3613"/>
          <a:stretch>
            <a:fillRect/>
          </a:stretch>
        </p:blipFill>
        <p:spPr bwMode="auto">
          <a:xfrm>
            <a:off x="0" y="2670175"/>
            <a:ext cx="4037013"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6"/>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2892425"/>
            <a:ext cx="1522413"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1" cstate="print">
            <a:extLst>
              <a:ext uri="{28A0092B-C50C-407E-A947-70E740481C1C}">
                <a14:useLocalDpi xmlns:a14="http://schemas.microsoft.com/office/drawing/2010/main" val="0"/>
              </a:ext>
            </a:extLst>
          </a:blip>
          <a:srcRect t="28813"/>
          <a:stretch>
            <a:fillRect/>
          </a:stretch>
        </p:blipFill>
        <p:spPr bwMode="auto">
          <a:xfrm>
            <a:off x="7999413" y="0"/>
            <a:ext cx="1603375"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605838" y="6096000"/>
            <a:ext cx="9937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5" name="Text Placeholder 2"/>
          <p:cNvSpPr>
            <a:spLocks noGrp="1"/>
          </p:cNvSpPr>
          <p:nvPr>
            <p:ph type="body" idx="1"/>
          </p:nvPr>
        </p:nvSpPr>
        <p:spPr bwMode="auto">
          <a:xfrm>
            <a:off x="1103313" y="2052638"/>
            <a:ext cx="894715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eaLnBrk="1" hangingPunct="1">
              <a:defRPr sz="1100" b="0" i="0" smtClean="0">
                <a:solidFill>
                  <a:schemeClr val="tx1">
                    <a:tint val="75000"/>
                    <a:alpha val="60000"/>
                  </a:schemeClr>
                </a:solidFill>
                <a:cs typeface="Arial" charset="0"/>
              </a:defRPr>
            </a:lvl1pPr>
          </a:lstStyle>
          <a:p>
            <a:pPr>
              <a:defRPr/>
            </a:pPr>
            <a:fld id="{3A1B8BE4-C50C-492C-A608-99E63736FD1C}" type="datetime1">
              <a:rPr lang="en-US">
                <a:solidFill>
                  <a:prstClr val="white">
                    <a:tint val="75000"/>
                    <a:alpha val="60000"/>
                  </a:prstClr>
                </a:solidFill>
              </a:rPr>
              <a:pPr>
                <a:defRPr/>
              </a:pPr>
              <a:t>16-Nov-20</a:t>
            </a:fld>
            <a:endParaRPr lang="en-US">
              <a:solidFill>
                <a:prstClr val="white">
                  <a:tint val="75000"/>
                  <a:alpha val="60000"/>
                </a:prstClr>
              </a:solidFill>
            </a:endParaRPr>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eaLnBrk="1" hangingPunct="1">
              <a:defRPr sz="1100" b="0" i="0">
                <a:solidFill>
                  <a:schemeClr val="tx1">
                    <a:tint val="75000"/>
                    <a:alpha val="60000"/>
                  </a:schemeClr>
                </a:solidFill>
                <a:cs typeface="Arial" charset="0"/>
              </a:defRPr>
            </a:lvl1pPr>
          </a:lstStyle>
          <a:p>
            <a:pPr>
              <a:defRPr/>
            </a:pPr>
            <a:endParaRPr lang="en-US">
              <a:solidFill>
                <a:prstClr val="white">
                  <a:tint val="75000"/>
                  <a:alpha val="60000"/>
                </a:prstClr>
              </a:solidFill>
            </a:endParaRPr>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lIns="91440" tIns="45720" rIns="91440" bIns="45720" rtlCol="0" anchor="b"/>
          <a:lstStyle>
            <a:lvl1pPr algn="ctr" eaLnBrk="1" hangingPunct="1">
              <a:defRPr sz="2800" b="0" i="0" smtClean="0">
                <a:solidFill>
                  <a:schemeClr val="tx1">
                    <a:tint val="75000"/>
                  </a:schemeClr>
                </a:solidFill>
                <a:cs typeface="Arial" charset="0"/>
              </a:defRPr>
            </a:lvl1pPr>
          </a:lstStyle>
          <a:p>
            <a:pPr>
              <a:defRPr/>
            </a:pPr>
            <a:fld id="{63419CF4-C049-48B5-BD12-B908154E4655}" type="slidenum">
              <a:rPr lang="en-US">
                <a:solidFill>
                  <a:prstClr val="white">
                    <a:tint val="75000"/>
                  </a:prstClr>
                </a:solidFill>
              </a:rPr>
              <a:pPr>
                <a:defRPr/>
              </a:pPr>
              <a:t>‹#›</a:t>
            </a:fld>
            <a:endParaRPr lang="en-US">
              <a:solidFill>
                <a:prstClr val="white">
                  <a:tint val="75000"/>
                </a:prstClr>
              </a:solidFill>
            </a:endParaRPr>
          </a:p>
        </p:txBody>
      </p:sp>
      <p:pic>
        <p:nvPicPr>
          <p:cNvPr id="1039" name="Image 4" descr="page.jpg"/>
          <p:cNvPicPr>
            <a:picLocks noChangeAspect="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432921"/>
      </p:ext>
    </p:extLst>
  </p:cSld>
  <p:clrMap bg1="dk1" tx1="lt1" bg2="dk2" tx2="lt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Lst>
  <p:transition spd="slow">
    <p:randomBar/>
  </p:transition>
  <p:hf hdr="0" ftr="0" dt="0"/>
  <p:txStyles>
    <p:titleStyle>
      <a:lvl1pPr algn="l" defTabSz="457200" rtl="0" fontAlgn="base">
        <a:spcBef>
          <a:spcPct val="0"/>
        </a:spcBef>
        <a:spcAft>
          <a:spcPct val="0"/>
        </a:spcAft>
        <a:defRPr sz="4200" kern="1200">
          <a:solidFill>
            <a:schemeClr val="tx2"/>
          </a:solidFill>
          <a:latin typeface="+mj-lt"/>
          <a:ea typeface="+mj-ea"/>
          <a:cs typeface="+mj-cs"/>
        </a:defRPr>
      </a:lvl1pPr>
      <a:lvl2pPr algn="l" defTabSz="457200" rtl="0" fontAlgn="base">
        <a:spcBef>
          <a:spcPct val="0"/>
        </a:spcBef>
        <a:spcAft>
          <a:spcPct val="0"/>
        </a:spcAft>
        <a:defRPr sz="4200">
          <a:solidFill>
            <a:schemeClr val="tx2"/>
          </a:solidFill>
          <a:latin typeface="Century Gothic" panose="020B0502020202020204" pitchFamily="34" charset="0"/>
        </a:defRPr>
      </a:lvl2pPr>
      <a:lvl3pPr algn="l" defTabSz="457200" rtl="0" fontAlgn="base">
        <a:spcBef>
          <a:spcPct val="0"/>
        </a:spcBef>
        <a:spcAft>
          <a:spcPct val="0"/>
        </a:spcAft>
        <a:defRPr sz="4200">
          <a:solidFill>
            <a:schemeClr val="tx2"/>
          </a:solidFill>
          <a:latin typeface="Century Gothic" panose="020B0502020202020204" pitchFamily="34" charset="0"/>
        </a:defRPr>
      </a:lvl3pPr>
      <a:lvl4pPr algn="l" defTabSz="457200" rtl="0" fontAlgn="base">
        <a:spcBef>
          <a:spcPct val="0"/>
        </a:spcBef>
        <a:spcAft>
          <a:spcPct val="0"/>
        </a:spcAft>
        <a:defRPr sz="4200">
          <a:solidFill>
            <a:schemeClr val="tx2"/>
          </a:solidFill>
          <a:latin typeface="Century Gothic" panose="020B0502020202020204" pitchFamily="34" charset="0"/>
        </a:defRPr>
      </a:lvl4pPr>
      <a:lvl5pPr algn="l" defTabSz="457200" rtl="0" fontAlgn="base">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fontAlgn="base">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fontAlgn="base">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1269" name="Picture 71">
            <a:extLst>
              <a:ext uri="{FF2B5EF4-FFF2-40B4-BE49-F238E27FC236}">
                <a16:creationId xmlns:a16="http://schemas.microsoft.com/office/drawing/2014/main" id="{91B28F63-CF00-448F-B141-FE33C33B189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270" name="Picture 73">
            <a:extLst>
              <a:ext uri="{FF2B5EF4-FFF2-40B4-BE49-F238E27FC236}">
                <a16:creationId xmlns:a16="http://schemas.microsoft.com/office/drawing/2014/main" id="{2AE609E2-8522-44E4-9077-980E5BCF3E1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a:stretch/>
        </p:blipFill>
        <p:spPr>
          <a:xfrm>
            <a:off x="0" y="2892347"/>
            <a:ext cx="1522412" cy="2365453"/>
          </a:xfrm>
          <a:prstGeom prst="rect">
            <a:avLst/>
          </a:prstGeom>
        </p:spPr>
      </p:pic>
      <p:sp>
        <p:nvSpPr>
          <p:cNvPr id="11271" name="Oval 75">
            <a:extLst>
              <a:ext uri="{FF2B5EF4-FFF2-40B4-BE49-F238E27FC236}">
                <a16:creationId xmlns:a16="http://schemas.microsoft.com/office/drawing/2014/main" id="{4FA533C5-33E3-4611-AF9F-72811D8B26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1272" name="Picture 77">
            <a:extLst>
              <a:ext uri="{FF2B5EF4-FFF2-40B4-BE49-F238E27FC236}">
                <a16:creationId xmlns:a16="http://schemas.microsoft.com/office/drawing/2014/main" id="{8949AD42-25FD-4C3D-9EEE-B7FEC580998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1273" name="Picture 79">
            <a:extLst>
              <a:ext uri="{FF2B5EF4-FFF2-40B4-BE49-F238E27FC236}">
                <a16:creationId xmlns:a16="http://schemas.microsoft.com/office/drawing/2014/main" id="{6AC7D913-60B7-4603-881B-831DA5D3A94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a:stretch/>
        </p:blipFill>
        <p:spPr>
          <a:xfrm>
            <a:off x="8605878" y="6096000"/>
            <a:ext cx="993734" cy="762000"/>
          </a:xfrm>
          <a:prstGeom prst="rect">
            <a:avLst/>
          </a:prstGeom>
        </p:spPr>
      </p:pic>
      <p:sp>
        <p:nvSpPr>
          <p:cNvPr id="11274" name="Rectangle 81">
            <a:extLst>
              <a:ext uri="{FF2B5EF4-FFF2-40B4-BE49-F238E27FC236}">
                <a16:creationId xmlns:a16="http://schemas.microsoft.com/office/drawing/2014/main" id="{87F0FDC4-AD8C-47D9-9131-623C98ADB0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1275" name="Rectangle 83">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276"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1277" name="Freeform: Shape 87">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278" name="Rectangle 89">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457200">
              <a:spcAft>
                <a:spcPts val="600"/>
              </a:spcAft>
              <a:defRPr/>
            </a:pPr>
            <a:fld id="{7C3CAC9F-2716-47DF-BAB1-BF13BE79DAEA}" type="slidenum">
              <a:rPr lang="en-US" b="0" i="0" kern="1200">
                <a:solidFill>
                  <a:srgbClr val="FFFFFF"/>
                </a:solidFill>
                <a:latin typeface="+mn-lt"/>
                <a:ea typeface="+mn-ea"/>
                <a:cs typeface="+mn-cs"/>
              </a:rPr>
              <a:pPr defTabSz="457200">
                <a:spcAft>
                  <a:spcPts val="600"/>
                </a:spcAft>
                <a:defRPr/>
              </a:pPr>
              <a:t>1</a:t>
            </a:fld>
            <a:endParaRPr lang="en-US" b="0" i="0" kern="1200">
              <a:solidFill>
                <a:srgbClr val="FFFFFF"/>
              </a:solidFill>
              <a:latin typeface="+mn-lt"/>
              <a:ea typeface="+mn-ea"/>
              <a:cs typeface="+mn-cs"/>
            </a:endParaRPr>
          </a:p>
        </p:txBody>
      </p:sp>
      <p:sp>
        <p:nvSpPr>
          <p:cNvPr id="2" name="Title 1"/>
          <p:cNvSpPr>
            <a:spLocks noGrp="1"/>
          </p:cNvSpPr>
          <p:nvPr>
            <p:ph type="ctrTitle"/>
          </p:nvPr>
        </p:nvSpPr>
        <p:spPr>
          <a:xfrm>
            <a:off x="157163" y="1141408"/>
            <a:ext cx="4386262" cy="4559306"/>
          </a:xfrm>
        </p:spPr>
        <p:txBody>
          <a:bodyPr vert="horz" lIns="91440" tIns="45720" rIns="91440" bIns="45720" rtlCol="0" anchor="t">
            <a:noAutofit/>
          </a:bodyPr>
          <a:lstStyle/>
          <a:p>
            <a:pPr fontAlgn="auto">
              <a:lnSpc>
                <a:spcPct val="90000"/>
              </a:lnSpc>
              <a:spcAft>
                <a:spcPts val="0"/>
              </a:spcAft>
              <a:defRPr/>
            </a:pPr>
            <a:r>
              <a:rPr lang="en-US" sz="3600" b="1" dirty="0" smtClean="0">
                <a:solidFill>
                  <a:srgbClr val="FFFFFF"/>
                </a:solidFill>
                <a:latin typeface="Times New Roman" panose="02020603050405020304" pitchFamily="18" charset="0"/>
                <a:cs typeface="Times New Roman" panose="02020603050405020304" pitchFamily="18" charset="0"/>
              </a:rPr>
              <a:t>Diabetes and cholesterol/heart problems</a:t>
            </a:r>
            <a:endParaRPr lang="en-US" sz="3600" b="1" i="0" kern="1200" dirty="0">
              <a:solidFill>
                <a:srgbClr val="FFFFFF"/>
              </a:solidFill>
              <a:latin typeface="Times New Roman" panose="02020603050405020304" pitchFamily="18" charset="0"/>
              <a:cs typeface="Times New Roman" panose="02020603050405020304" pitchFamily="18" charset="0"/>
            </a:endParaRPr>
          </a:p>
        </p:txBody>
      </p:sp>
      <p:sp>
        <p:nvSpPr>
          <p:cNvPr id="11267" name="Subtitle 2"/>
          <p:cNvSpPr>
            <a:spLocks noGrp="1"/>
          </p:cNvSpPr>
          <p:nvPr>
            <p:ph type="subTitle" idx="1"/>
          </p:nvPr>
        </p:nvSpPr>
        <p:spPr>
          <a:xfrm>
            <a:off x="5841353" y="1854821"/>
            <a:ext cx="5919503" cy="4470821"/>
          </a:xfrm>
        </p:spPr>
        <p:txBody>
          <a:bodyPr vert="horz" lIns="91440" tIns="45720" rIns="91440" bIns="45720" rtlCol="0">
            <a:normAutofit lnSpcReduction="10000"/>
          </a:bodyPr>
          <a:lstStyle/>
          <a:p>
            <a:pPr fontAlgn="auto">
              <a:lnSpc>
                <a:spcPct val="90000"/>
              </a:lnSpc>
              <a:spcAft>
                <a:spcPts val="0"/>
              </a:spcAft>
              <a:buClr>
                <a:schemeClr val="bg2">
                  <a:lumMod val="40000"/>
                  <a:lumOff val="60000"/>
                </a:schemeClr>
              </a:buClr>
              <a:defRPr/>
            </a:pPr>
            <a:r>
              <a:rPr lang="en-US" sz="3600" cap="none" dirty="0" smtClean="0">
                <a:solidFill>
                  <a:schemeClr val="tx1"/>
                </a:solidFill>
                <a:latin typeface="Times New Roman" panose="02020603050405020304" pitchFamily="18" charset="0"/>
                <a:cs typeface="Times New Roman" panose="02020603050405020304" pitchFamily="18" charset="0"/>
              </a:rPr>
              <a:t>Name</a:t>
            </a:r>
            <a:r>
              <a:rPr lang="en-US" sz="3600" cap="none" dirty="0" smtClean="0">
                <a:solidFill>
                  <a:schemeClr val="tx1"/>
                </a:solidFill>
                <a:latin typeface="Times New Roman" panose="02020603050405020304" pitchFamily="18" charset="0"/>
                <a:cs typeface="Times New Roman" panose="02020603050405020304" pitchFamily="18" charset="0"/>
              </a:rPr>
              <a:t> ______________</a:t>
            </a:r>
            <a:endParaRPr lang="en-US" sz="3600" cap="none" dirty="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endParaRPr lang="en-US" sz="3600" dirty="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r>
              <a:rPr lang="en-US" sz="3600" cap="none" dirty="0">
                <a:solidFill>
                  <a:schemeClr val="tx1"/>
                </a:solidFill>
                <a:latin typeface="Times New Roman" panose="02020603050405020304" pitchFamily="18" charset="0"/>
                <a:cs typeface="Times New Roman" panose="02020603050405020304" pitchFamily="18" charset="0"/>
              </a:rPr>
              <a:t>Supervised by Professor </a:t>
            </a:r>
            <a:r>
              <a:rPr lang="en-US" sz="3600" cap="none" dirty="0" smtClean="0">
                <a:solidFill>
                  <a:schemeClr val="tx1"/>
                </a:solidFill>
                <a:latin typeface="Times New Roman" panose="02020603050405020304" pitchFamily="18" charset="0"/>
                <a:cs typeface="Times New Roman" panose="02020603050405020304" pitchFamily="18" charset="0"/>
              </a:rPr>
              <a:t>_____________</a:t>
            </a:r>
            <a:endParaRPr lang="en-US" sz="3600" cap="none" dirty="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endParaRPr lang="en-US" sz="3600" dirty="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r>
              <a:rPr lang="en-US" sz="3600" cap="none" dirty="0" smtClean="0">
                <a:solidFill>
                  <a:schemeClr val="tx1"/>
                </a:solidFill>
                <a:latin typeface="Times New Roman" panose="02020603050405020304" pitchFamily="18" charset="0"/>
                <a:cs typeface="Times New Roman" panose="02020603050405020304" pitchFamily="18" charset="0"/>
              </a:rPr>
              <a:t>Course name</a:t>
            </a:r>
            <a:endParaRPr lang="en-US" sz="3600" cap="none" dirty="0" smtClean="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endParaRPr lang="en-US" sz="3600" cap="none" dirty="0" smtClean="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defRPr/>
            </a:pPr>
            <a:r>
              <a:rPr lang="en-US" sz="3600" cap="none" dirty="0" smtClean="0">
                <a:solidFill>
                  <a:schemeClr val="tx1"/>
                </a:solidFill>
                <a:latin typeface="Times New Roman" panose="02020603050405020304" pitchFamily="18" charset="0"/>
                <a:cs typeface="Times New Roman" panose="02020603050405020304" pitchFamily="18" charset="0"/>
              </a:rPr>
              <a:t>Date</a:t>
            </a:r>
            <a:endParaRPr lang="en-US" sz="3600" dirty="0">
              <a:solidFill>
                <a:schemeClr val="tx1"/>
              </a:solidFill>
              <a:latin typeface="Times New Roman" panose="02020603050405020304" pitchFamily="18" charset="0"/>
              <a:cs typeface="Times New Roman" panose="02020603050405020304" pitchFamily="18" charset="0"/>
            </a:endParaRPr>
          </a:p>
          <a:p>
            <a:pPr fontAlgn="auto">
              <a:lnSpc>
                <a:spcPct val="90000"/>
              </a:lnSpc>
              <a:spcAft>
                <a:spcPts val="0"/>
              </a:spcAft>
              <a:buClr>
                <a:schemeClr val="bg2">
                  <a:lumMod val="40000"/>
                  <a:lumOff val="60000"/>
                </a:schemeClr>
              </a:buClr>
              <a:buFont typeface="Wingdings 3" charset="2"/>
              <a:buChar char=""/>
              <a:defRPr/>
            </a:pPr>
            <a:endParaRPr lang="en-US" dirty="0">
              <a:solidFill>
                <a:schemeClr val="tx1"/>
              </a:solidFill>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1269" name="Picture 71">
            <a:extLst>
              <a:ext uri="{FF2B5EF4-FFF2-40B4-BE49-F238E27FC236}">
                <a16:creationId xmlns:a16="http://schemas.microsoft.com/office/drawing/2014/main" id="{91B28F63-CF00-448F-B141-FE33C33B189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270" name="Picture 73">
            <a:extLst>
              <a:ext uri="{FF2B5EF4-FFF2-40B4-BE49-F238E27FC236}">
                <a16:creationId xmlns:a16="http://schemas.microsoft.com/office/drawing/2014/main" id="{2AE609E2-8522-44E4-9077-980E5BCF3E1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a:stretch/>
        </p:blipFill>
        <p:spPr>
          <a:xfrm>
            <a:off x="0" y="2892347"/>
            <a:ext cx="1522412" cy="2365453"/>
          </a:xfrm>
          <a:prstGeom prst="rect">
            <a:avLst/>
          </a:prstGeom>
        </p:spPr>
      </p:pic>
      <p:sp>
        <p:nvSpPr>
          <p:cNvPr id="11271" name="Oval 75">
            <a:extLst>
              <a:ext uri="{FF2B5EF4-FFF2-40B4-BE49-F238E27FC236}">
                <a16:creationId xmlns:a16="http://schemas.microsoft.com/office/drawing/2014/main" id="{4FA533C5-33E3-4611-AF9F-72811D8B26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1272" name="Picture 77">
            <a:extLst>
              <a:ext uri="{FF2B5EF4-FFF2-40B4-BE49-F238E27FC236}">
                <a16:creationId xmlns:a16="http://schemas.microsoft.com/office/drawing/2014/main" id="{8949AD42-25FD-4C3D-9EEE-B7FEC580998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1273" name="Picture 79">
            <a:extLst>
              <a:ext uri="{FF2B5EF4-FFF2-40B4-BE49-F238E27FC236}">
                <a16:creationId xmlns:a16="http://schemas.microsoft.com/office/drawing/2014/main" id="{6AC7D913-60B7-4603-881B-831DA5D3A94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a:stretch/>
        </p:blipFill>
        <p:spPr>
          <a:xfrm>
            <a:off x="8605878" y="6096000"/>
            <a:ext cx="993734" cy="762000"/>
          </a:xfrm>
          <a:prstGeom prst="rect">
            <a:avLst/>
          </a:prstGeom>
        </p:spPr>
      </p:pic>
      <p:sp>
        <p:nvSpPr>
          <p:cNvPr id="11274" name="Rectangle 81">
            <a:extLst>
              <a:ext uri="{FF2B5EF4-FFF2-40B4-BE49-F238E27FC236}">
                <a16:creationId xmlns:a16="http://schemas.microsoft.com/office/drawing/2014/main" id="{87F0FDC4-AD8C-47D9-9131-623C98ADB0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1275" name="Rectangle 83">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276"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1277" name="Freeform: Shape 87">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278" name="Rectangle 89">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457200">
              <a:spcAft>
                <a:spcPts val="600"/>
              </a:spcAft>
              <a:defRPr/>
            </a:pPr>
            <a:fld id="{7C3CAC9F-2716-47DF-BAB1-BF13BE79DAEA}" type="slidenum">
              <a:rPr lang="en-US" b="0" i="0" kern="1200">
                <a:solidFill>
                  <a:srgbClr val="FFFFFF"/>
                </a:solidFill>
                <a:latin typeface="+mn-lt"/>
                <a:ea typeface="+mn-ea"/>
                <a:cs typeface="+mn-cs"/>
              </a:rPr>
              <a:pPr defTabSz="457200">
                <a:spcAft>
                  <a:spcPts val="600"/>
                </a:spcAft>
                <a:defRPr/>
              </a:pPr>
              <a:t>2</a:t>
            </a:fld>
            <a:endParaRPr lang="en-US" b="0" i="0" kern="1200">
              <a:solidFill>
                <a:srgbClr val="FFFFFF"/>
              </a:solidFill>
              <a:latin typeface="+mn-lt"/>
              <a:ea typeface="+mn-ea"/>
              <a:cs typeface="+mn-cs"/>
            </a:endParaRPr>
          </a:p>
        </p:txBody>
      </p:sp>
      <p:sp>
        <p:nvSpPr>
          <p:cNvPr id="2" name="Title 1"/>
          <p:cNvSpPr>
            <a:spLocks noGrp="1"/>
          </p:cNvSpPr>
          <p:nvPr>
            <p:ph type="ctrTitle"/>
          </p:nvPr>
        </p:nvSpPr>
        <p:spPr>
          <a:xfrm>
            <a:off x="157163" y="1645920"/>
            <a:ext cx="4386262" cy="2654617"/>
          </a:xfrm>
        </p:spPr>
        <p:txBody>
          <a:bodyPr vert="horz" lIns="91440" tIns="45720" rIns="91440" bIns="45720" rtlCol="0" anchor="t">
            <a:normAutofit/>
          </a:bodyPr>
          <a:lstStyle/>
          <a:p>
            <a:pPr algn="ctr" fontAlgn="auto">
              <a:lnSpc>
                <a:spcPct val="90000"/>
              </a:lnSpc>
              <a:spcAft>
                <a:spcPts val="0"/>
              </a:spcAft>
              <a:defRPr/>
            </a:pPr>
            <a:r>
              <a:rPr lang="en-US" sz="2000" b="0" i="0" kern="1200" dirty="0">
                <a:solidFill>
                  <a:srgbClr val="FFFFFF"/>
                </a:solidFill>
                <a:latin typeface="+mj-lt"/>
                <a:ea typeface="+mj-ea"/>
                <a:cs typeface="+mj-cs"/>
              </a:rPr>
              <a:t/>
            </a:r>
            <a:br>
              <a:rPr lang="en-US" sz="2000" b="0" i="0" kern="1200" dirty="0">
                <a:solidFill>
                  <a:srgbClr val="FFFFFF"/>
                </a:solidFill>
                <a:latin typeface="+mj-lt"/>
                <a:ea typeface="+mj-ea"/>
                <a:cs typeface="+mj-cs"/>
              </a:rPr>
            </a:br>
            <a:r>
              <a:rPr lang="en-US" sz="2000" dirty="0">
                <a:solidFill>
                  <a:srgbClr val="FFFFFF"/>
                </a:solidFill>
              </a:rPr>
              <a:t/>
            </a:r>
            <a:br>
              <a:rPr lang="en-US" sz="2000" dirty="0">
                <a:solidFill>
                  <a:srgbClr val="FFFFFF"/>
                </a:solidFill>
              </a:rPr>
            </a:br>
            <a:r>
              <a:rPr lang="en-US" sz="2000" dirty="0">
                <a:solidFill>
                  <a:srgbClr val="FFFFFF"/>
                </a:solidFill>
              </a:rPr>
              <a:t/>
            </a:r>
            <a:br>
              <a:rPr lang="en-US" sz="2000" dirty="0">
                <a:solidFill>
                  <a:srgbClr val="FFFFFF"/>
                </a:solidFill>
              </a:rPr>
            </a:br>
            <a:r>
              <a:rPr lang="en-US" sz="2000" dirty="0">
                <a:solidFill>
                  <a:srgbClr val="FFFFFF"/>
                </a:solidFill>
              </a:rPr>
              <a:t/>
            </a:r>
            <a:br>
              <a:rPr lang="en-US" sz="2000" dirty="0">
                <a:solidFill>
                  <a:srgbClr val="FFFFFF"/>
                </a:solidFill>
              </a:rPr>
            </a:br>
            <a:r>
              <a:rPr lang="en-US" sz="2000" dirty="0" smtClean="0">
                <a:solidFill>
                  <a:srgbClr val="FFFFFF"/>
                </a:solidFill>
              </a:rPr>
              <a:t>Di</a:t>
            </a:r>
            <a:r>
              <a:rPr lang="en-US" sz="2000" dirty="0" smtClean="0">
                <a:solidFill>
                  <a:srgbClr val="FFFFFF"/>
                </a:solidFill>
              </a:rPr>
              <a:t>abetes mellitus</a:t>
            </a:r>
            <a:r>
              <a:rPr lang="en-US" sz="2000" b="0" i="0" kern="1200" dirty="0">
                <a:solidFill>
                  <a:schemeClr val="bg1"/>
                </a:solidFill>
                <a:latin typeface="+mj-lt"/>
                <a:ea typeface="+mj-ea"/>
                <a:cs typeface="+mj-cs"/>
              </a:rPr>
              <a:t/>
            </a:r>
            <a:br>
              <a:rPr lang="en-US" sz="2000" b="0" i="0" kern="1200" dirty="0">
                <a:solidFill>
                  <a:schemeClr val="bg1"/>
                </a:solidFill>
                <a:latin typeface="+mj-lt"/>
                <a:ea typeface="+mj-ea"/>
                <a:cs typeface="+mj-cs"/>
              </a:rPr>
            </a:br>
            <a:r>
              <a:rPr lang="en-US" sz="2000" b="0" i="0" kern="1200" dirty="0">
                <a:solidFill>
                  <a:srgbClr val="FFFFFF"/>
                </a:solidFill>
                <a:latin typeface="+mj-lt"/>
                <a:ea typeface="+mj-ea"/>
                <a:cs typeface="+mj-cs"/>
              </a:rPr>
              <a:t/>
            </a:r>
            <a:br>
              <a:rPr lang="en-US" sz="2000" b="0" i="0" kern="1200" dirty="0">
                <a:solidFill>
                  <a:srgbClr val="FFFFFF"/>
                </a:solidFill>
                <a:latin typeface="+mj-lt"/>
                <a:ea typeface="+mj-ea"/>
                <a:cs typeface="+mj-cs"/>
              </a:rPr>
            </a:br>
            <a:r>
              <a:rPr lang="en-US" sz="2000" b="0" i="0" kern="1200" dirty="0">
                <a:solidFill>
                  <a:srgbClr val="FFFFFF"/>
                </a:solidFill>
                <a:latin typeface="+mj-lt"/>
                <a:ea typeface="+mj-ea"/>
                <a:cs typeface="+mj-cs"/>
              </a:rPr>
              <a:t/>
            </a:r>
            <a:br>
              <a:rPr lang="en-US" sz="2000" b="0" i="0" kern="1200" dirty="0">
                <a:solidFill>
                  <a:srgbClr val="FFFFFF"/>
                </a:solidFill>
                <a:latin typeface="+mj-lt"/>
                <a:ea typeface="+mj-ea"/>
                <a:cs typeface="+mj-cs"/>
              </a:rPr>
            </a:br>
            <a:r>
              <a:rPr lang="en-US" sz="2000" b="0" i="0" kern="1200" dirty="0">
                <a:solidFill>
                  <a:srgbClr val="FFFFFF"/>
                </a:solidFill>
                <a:latin typeface="+mj-lt"/>
                <a:ea typeface="+mj-ea"/>
                <a:cs typeface="+mj-cs"/>
              </a:rPr>
              <a:t> </a:t>
            </a:r>
          </a:p>
        </p:txBody>
      </p:sp>
      <p:sp>
        <p:nvSpPr>
          <p:cNvPr id="11267" name="Subtitle 2"/>
          <p:cNvSpPr>
            <a:spLocks noGrp="1"/>
          </p:cNvSpPr>
          <p:nvPr>
            <p:ph type="subTitle" idx="1"/>
          </p:nvPr>
        </p:nvSpPr>
        <p:spPr>
          <a:xfrm>
            <a:off x="5204109" y="1645920"/>
            <a:ext cx="5919503" cy="4470821"/>
          </a:xfrm>
        </p:spPr>
        <p:txBody>
          <a:bodyPr vert="horz" lIns="91440" tIns="45720" rIns="91440" bIns="45720" rtlCol="0">
            <a:normAutofit lnSpcReduction="10000"/>
          </a:bodyPr>
          <a:lstStyle/>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Diabetes mellitus is a chronic disease with that presents </a:t>
            </a:r>
            <a:r>
              <a:rPr lang="en-US" cap="none" dirty="0" smtClean="0">
                <a:solidFill>
                  <a:schemeClr val="tx1"/>
                </a:solidFill>
                <a:latin typeface="Times New Roman" panose="02020603050405020304" pitchFamily="18" charset="0"/>
                <a:cs typeface="Times New Roman" panose="02020603050405020304" pitchFamily="18" charset="0"/>
              </a:rPr>
              <a:t>with </a:t>
            </a:r>
            <a:r>
              <a:rPr lang="en-US" cap="none" dirty="0" smtClean="0">
                <a:solidFill>
                  <a:schemeClr val="tx1"/>
                </a:solidFill>
                <a:latin typeface="Times New Roman" panose="02020603050405020304" pitchFamily="18" charset="0"/>
                <a:cs typeface="Times New Roman" panose="02020603050405020304" pitchFamily="18" charset="0"/>
              </a:rPr>
              <a:t>high blood glucose. </a:t>
            </a:r>
          </a:p>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Diabetes is caused by lack of production of adequate insulin, hence poor control of blood glucose.</a:t>
            </a:r>
          </a:p>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Diabetes can also be caused by lack of insulin sensitivity by body cells.</a:t>
            </a:r>
          </a:p>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These factors hence lead to hyperglycemia characterized by glucose levels of &gt; 12.5g/dl. </a:t>
            </a:r>
          </a:p>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Diabetes mellitus has no cure hence the only solution is management. Diabetes affected around 9.4 percent of population in USA in 2019.</a:t>
            </a:r>
          </a:p>
          <a:p>
            <a:pPr marL="342900" indent="-342900" fontAlgn="auto">
              <a:spcAft>
                <a:spcPts val="0"/>
              </a:spcAft>
              <a:buClr>
                <a:schemeClr val="tx1"/>
              </a:buClr>
              <a:buFont typeface="Wingdings" panose="05000000000000000000" pitchFamily="2" charset="2"/>
              <a:buChar char="Ø"/>
              <a:defRPr/>
            </a:pPr>
            <a:r>
              <a:rPr lang="en-US" cap="none" dirty="0" smtClean="0">
                <a:solidFill>
                  <a:schemeClr val="tx1"/>
                </a:solidFill>
                <a:latin typeface="Times New Roman" panose="02020603050405020304" pitchFamily="18" charset="0"/>
                <a:cs typeface="Times New Roman" panose="02020603050405020304" pitchFamily="18" charset="0"/>
              </a:rPr>
              <a:t>Diabetes can lead to various health complications if left uncontrolled.</a:t>
            </a:r>
          </a:p>
          <a:p>
            <a:pPr fontAlgn="auto">
              <a:spcAft>
                <a:spcPts val="0"/>
              </a:spcAft>
              <a:buClr>
                <a:schemeClr val="tx1"/>
              </a:buClr>
              <a:defRPr/>
            </a:pPr>
            <a:endParaRPr lang="en-US" sz="1600" cap="none" dirty="0">
              <a:solidFill>
                <a:schemeClr val="tx1"/>
              </a:solidFill>
            </a:endParaRPr>
          </a:p>
          <a:p>
            <a:pPr marL="457200" indent="-457200" fontAlgn="auto">
              <a:spcAft>
                <a:spcPts val="0"/>
              </a:spcAft>
              <a:buClr>
                <a:schemeClr val="bg2">
                  <a:lumMod val="40000"/>
                  <a:lumOff val="60000"/>
                </a:schemeClr>
              </a:buClr>
              <a:buFont typeface="Wingdings" panose="05000000000000000000" pitchFamily="2" charset="2"/>
              <a:buChar char="§"/>
              <a:defRPr/>
            </a:pPr>
            <a:endParaRPr lang="en-US" cap="none" dirty="0">
              <a:solidFill>
                <a:schemeClr val="tx1"/>
              </a:solidFill>
            </a:endParaRPr>
          </a:p>
          <a:p>
            <a:pPr marL="457200" indent="-457200" fontAlgn="auto">
              <a:spcAft>
                <a:spcPts val="0"/>
              </a:spcAft>
              <a:buClr>
                <a:schemeClr val="bg2">
                  <a:lumMod val="40000"/>
                  <a:lumOff val="60000"/>
                </a:schemeClr>
              </a:buClr>
              <a:buFont typeface="Wingdings" panose="05000000000000000000" pitchFamily="2" charset="2"/>
              <a:buChar char="§"/>
              <a:defRPr/>
            </a:pPr>
            <a:endParaRPr lang="en-US" cap="none" dirty="0">
              <a:solidFill>
                <a:schemeClr val="tx1"/>
              </a:solidFill>
            </a:endParaRPr>
          </a:p>
          <a:p>
            <a:pPr fontAlgn="auto">
              <a:lnSpc>
                <a:spcPct val="90000"/>
              </a:lnSpc>
              <a:spcAft>
                <a:spcPts val="0"/>
              </a:spcAft>
              <a:buClr>
                <a:schemeClr val="bg2">
                  <a:lumMod val="40000"/>
                  <a:lumOff val="60000"/>
                </a:schemeClr>
              </a:buClr>
              <a:buFont typeface="Wingdings 3" charset="2"/>
              <a:buChar char=""/>
              <a:defRPr/>
            </a:pPr>
            <a:endParaRPr lang="en-US" dirty="0">
              <a:solidFill>
                <a:schemeClr val="tx1"/>
              </a:solidFill>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21" y="3400831"/>
            <a:ext cx="2752725" cy="1657350"/>
          </a:xfrm>
          <a:prstGeom prst="rect">
            <a:avLst/>
          </a:prstGeom>
        </p:spPr>
      </p:pic>
    </p:spTree>
    <p:extLst>
      <p:ext uri="{BB962C8B-B14F-4D97-AF65-F5344CB8AC3E}">
        <p14:creationId xmlns:p14="http://schemas.microsoft.com/office/powerpoint/2010/main" val="21430731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DE27238C-8EAF-4098-86E6-7723B7DAE6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77" name="Freeform: Shape 76">
            <a:extLst>
              <a:ext uri="{FF2B5EF4-FFF2-40B4-BE49-F238E27FC236}">
                <a16:creationId xmlns:a16="http://schemas.microsoft.com/office/drawing/2014/main" id="{78C6C821-FEE1-4EB6-9590-C021440C77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2532" name="Content Placeholder 3"/>
          <p:cNvSpPr>
            <a:spLocks noGrp="1"/>
          </p:cNvSpPr>
          <p:nvPr>
            <p:ph type="subTitle" idx="1"/>
          </p:nvPr>
        </p:nvSpPr>
        <p:spPr>
          <a:xfrm>
            <a:off x="1" y="673768"/>
            <a:ext cx="9512968" cy="6184232"/>
          </a:xfrm>
        </p:spPr>
        <p:txBody>
          <a:bodyPr rtlCol="0">
            <a:noAutofit/>
          </a:bodyPr>
          <a:lstStyle/>
          <a:p>
            <a:pPr marL="457200" indent="-457200" fontAlgn="auto">
              <a:lnSpc>
                <a:spcPct val="90000"/>
              </a:lnSpc>
              <a:spcAft>
                <a:spcPts val="0"/>
              </a:spcAft>
              <a:buClr>
                <a:schemeClr val="tx1"/>
              </a:buClr>
              <a:buFont typeface="Wingdings" panose="05000000000000000000" pitchFamily="2" charset="2"/>
              <a:buChar char="Ø"/>
              <a:defRPr/>
            </a:pPr>
            <a:r>
              <a:rPr lang="en-GB" altLang="en-US" sz="2400" cap="none" dirty="0" smtClean="0">
                <a:solidFill>
                  <a:schemeClr val="tx1">
                    <a:lumMod val="85000"/>
                    <a:lumOff val="15000"/>
                  </a:schemeClr>
                </a:solidFill>
                <a:latin typeface="Times New Roman" panose="02020603050405020304" pitchFamily="18" charset="0"/>
                <a:cs typeface="Times New Roman" panose="02020603050405020304" pitchFamily="18" charset="0"/>
              </a:rPr>
              <a:t>Cholestero</a:t>
            </a:r>
            <a:r>
              <a:rPr lang="en-GB" altLang="en-US" sz="2400" cap="none" dirty="0" smtClean="0">
                <a:solidFill>
                  <a:schemeClr val="tx1">
                    <a:lumMod val="85000"/>
                    <a:lumOff val="15000"/>
                  </a:schemeClr>
                </a:solidFill>
                <a:latin typeface="Times New Roman" panose="02020603050405020304" pitchFamily="18" charset="0"/>
                <a:cs typeface="Times New Roman" panose="02020603050405020304" pitchFamily="18" charset="0"/>
              </a:rPr>
              <a:t>l is a substance made by the liver for the role of protecting nerves, cell tissues and hormones. </a:t>
            </a:r>
          </a:p>
          <a:p>
            <a:pPr marL="457200" indent="-457200" fontAlgn="auto">
              <a:lnSpc>
                <a:spcPct val="90000"/>
              </a:lnSpc>
              <a:spcAft>
                <a:spcPts val="0"/>
              </a:spcAft>
              <a:buClr>
                <a:schemeClr val="tx1"/>
              </a:buClr>
              <a:buFont typeface="Wingdings" panose="05000000000000000000" pitchFamily="2" charset="2"/>
              <a:buChar char="Ø"/>
              <a:defRPr/>
            </a:pPr>
            <a:r>
              <a:rPr lang="en-GB" altLang="en-US" sz="2400" cap="none" dirty="0" smtClean="0">
                <a:solidFill>
                  <a:schemeClr val="tx1">
                    <a:lumMod val="85000"/>
                    <a:lumOff val="15000"/>
                  </a:schemeClr>
                </a:solidFill>
                <a:latin typeface="Times New Roman" panose="02020603050405020304" pitchFamily="18" charset="0"/>
                <a:cs typeface="Times New Roman" panose="02020603050405020304" pitchFamily="18" charset="0"/>
              </a:rPr>
              <a:t>Cholesterol is also acquired from food taken including; eggs, dairy and meat products. </a:t>
            </a:r>
          </a:p>
          <a:p>
            <a:pPr marL="457200" indent="-457200" fontAlgn="auto">
              <a:lnSpc>
                <a:spcPct val="90000"/>
              </a:lnSpc>
              <a:spcAft>
                <a:spcPts val="0"/>
              </a:spcAft>
              <a:buClr>
                <a:schemeClr val="tx1"/>
              </a:buClr>
              <a:buFont typeface="Wingdings" panose="05000000000000000000" pitchFamily="2" charset="2"/>
              <a:buChar char="Ø"/>
              <a:defRPr/>
            </a:pPr>
            <a:r>
              <a:rPr lang="en-GB" altLang="en-US" sz="2400" cap="none" dirty="0" smtClean="0">
                <a:solidFill>
                  <a:schemeClr val="tx1">
                    <a:lumMod val="85000"/>
                    <a:lumOff val="15000"/>
                  </a:schemeClr>
                </a:solidFill>
                <a:latin typeface="Times New Roman" panose="02020603050405020304" pitchFamily="18" charset="0"/>
                <a:cs typeface="Times New Roman" panose="02020603050405020304" pitchFamily="18" charset="0"/>
              </a:rPr>
              <a:t>There are various types of cholesterol, good cholesterol (HDL) and bad cholesterol ( LDL). </a:t>
            </a:r>
          </a:p>
          <a:p>
            <a:pPr marL="457200" indent="-457200" fontAlgn="auto">
              <a:lnSpc>
                <a:spcPct val="90000"/>
              </a:lnSpc>
              <a:spcAft>
                <a:spcPts val="0"/>
              </a:spcAft>
              <a:buClr>
                <a:schemeClr val="tx1"/>
              </a:buClr>
              <a:buFont typeface="Wingdings" panose="05000000000000000000" pitchFamily="2" charset="2"/>
              <a:buChar char="Ø"/>
              <a:defRPr/>
            </a:pPr>
            <a:r>
              <a:rPr lang="en-GB" altLang="en-US" sz="2400" cap="none" dirty="0" smtClean="0">
                <a:solidFill>
                  <a:schemeClr val="tx1">
                    <a:lumMod val="85000"/>
                    <a:lumOff val="15000"/>
                  </a:schemeClr>
                </a:solidFill>
                <a:latin typeface="Times New Roman" panose="02020603050405020304" pitchFamily="18" charset="0"/>
                <a:cs typeface="Times New Roman" panose="02020603050405020304" pitchFamily="18" charset="0"/>
              </a:rPr>
              <a:t>High cholesterol is caused by eating foods high in fats increasing</a:t>
            </a:r>
            <a:r>
              <a:rPr lang="en-GB" altLang="en-US" sz="2800" cap="none" dirty="0" smtClean="0">
                <a:solidFill>
                  <a:schemeClr val="tx1">
                    <a:lumMod val="85000"/>
                    <a:lumOff val="15000"/>
                  </a:schemeClr>
                </a:solidFill>
                <a:latin typeface="+mn-lt"/>
              </a:rPr>
              <a:t>.  </a:t>
            </a:r>
            <a:endParaRPr lang="en-GB" altLang="en-US" sz="2800" cap="none" dirty="0" smtClean="0">
              <a:solidFill>
                <a:schemeClr val="tx1">
                  <a:lumMod val="85000"/>
                  <a:lumOff val="15000"/>
                </a:schemeClr>
              </a:solidFill>
              <a:latin typeface="+mn-lt"/>
            </a:endParaRPr>
          </a:p>
        </p:txBody>
      </p:sp>
      <p:sp>
        <p:nvSpPr>
          <p:cNvPr id="22529" name="Title 1"/>
          <p:cNvSpPr>
            <a:spLocks noGrp="1"/>
          </p:cNvSpPr>
          <p:nvPr>
            <p:ph type="ctrTitle"/>
          </p:nvPr>
        </p:nvSpPr>
        <p:spPr>
          <a:xfrm>
            <a:off x="1154955" y="295730"/>
            <a:ext cx="6974915" cy="378038"/>
          </a:xfrm>
        </p:spPr>
        <p:txBody>
          <a:bodyPr rtlCol="0">
            <a:normAutofit fontScale="90000"/>
          </a:bodyPr>
          <a:lstStyle/>
          <a:p>
            <a:pPr algn="ctr" fontAlgn="auto">
              <a:lnSpc>
                <a:spcPct val="90000"/>
              </a:lnSpc>
              <a:spcAft>
                <a:spcPts val="0"/>
              </a:spcAft>
              <a:defRPr/>
            </a:pPr>
            <a:r>
              <a:rPr lang="en-US" sz="3200" b="1" dirty="0" smtClean="0">
                <a:solidFill>
                  <a:schemeClr val="tx1"/>
                </a:solidFill>
              </a:rPr>
              <a:t>Cholesterol</a:t>
            </a:r>
            <a:endParaRPr lang="en-US" sz="3200" b="1" dirty="0">
              <a:solidFill>
                <a:schemeClr val="tx1"/>
              </a:solidFill>
            </a:endParaRPr>
          </a:p>
        </p:txBody>
      </p:sp>
      <p:sp>
        <p:nvSpPr>
          <p:cNvPr id="79" name="Rectangle 78">
            <a:extLst>
              <a:ext uri="{FF2B5EF4-FFF2-40B4-BE49-F238E27FC236}">
                <a16:creationId xmlns:a16="http://schemas.microsoft.com/office/drawing/2014/main" id="{B61A74B3-E247-44D4-8C48-FAE8E20564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10352540" y="295729"/>
            <a:ext cx="838199" cy="767687"/>
          </a:xfrm>
        </p:spPr>
        <p:txBody>
          <a:bodyPr>
            <a:normAutofit/>
          </a:bodyPr>
          <a:lstStyle/>
          <a:p>
            <a:pPr>
              <a:spcAft>
                <a:spcPts val="600"/>
              </a:spcAft>
              <a:defRPr/>
            </a:pPr>
            <a:fld id="{5BDB18DF-C707-4ED5-8F9D-45E07E160EEC}" type="slidenum">
              <a:rPr lang="en-US">
                <a:solidFill>
                  <a:srgbClr val="FFFFFF"/>
                </a:solidFill>
              </a:rPr>
              <a:pPr>
                <a:spcAft>
                  <a:spcPts val="600"/>
                </a:spcAft>
                <a:defRPr/>
              </a:pPr>
              <a:t>3</a:t>
            </a:fld>
            <a:endParaRPr lang="en-US">
              <a:solidFill>
                <a:srgbClr val="FFFFFF"/>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505" y="4347411"/>
            <a:ext cx="4341395" cy="2229852"/>
          </a:xfrm>
          <a:prstGeom prst="rect">
            <a:avLst/>
          </a:prstGeom>
        </p:spPr>
      </p:pic>
    </p:spTree>
    <p:extLst>
      <p:ext uri="{BB962C8B-B14F-4D97-AF65-F5344CB8AC3E}">
        <p14:creationId xmlns:p14="http://schemas.microsoft.com/office/powerpoint/2010/main" val="2260598945"/>
      </p:ext>
    </p:extLst>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08547" y="2114301"/>
            <a:ext cx="11742821" cy="4479003"/>
          </a:xfrm>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Diabetes is caused by a range of factors , including, overweight and obesity, family history.</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Hypercholesterolemia is caused by factors that include; inactivity, overindulgence in unhealthy eating behavior, among others.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causes for Mr.Yate’s condition are majorly lifestyle as indicated in his personal dietary history where he reports to have taken beer and a large stake.  </a:t>
            </a: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7C3A71D6-7BB6-4E40-B283-55262F3AD4BD}" type="slidenum">
              <a:rPr lang="en-US" smtClean="0">
                <a:solidFill>
                  <a:prstClr val="white">
                    <a:tint val="75000"/>
                  </a:prstClr>
                </a:solidFill>
              </a:rPr>
              <a:pPr>
                <a:defRPr/>
              </a:pPr>
              <a:t>4</a:t>
            </a:fld>
            <a:endParaRPr lang="en-US">
              <a:solidFill>
                <a:prstClr val="white">
                  <a:tint val="75000"/>
                </a:prstClr>
              </a:solidFill>
            </a:endParaRPr>
          </a:p>
        </p:txBody>
      </p:sp>
      <p:sp>
        <p:nvSpPr>
          <p:cNvPr id="7" name="Title 6"/>
          <p:cNvSpPr>
            <a:spLocks noGrp="1"/>
          </p:cNvSpPr>
          <p:nvPr>
            <p:ph type="title"/>
          </p:nvPr>
        </p:nvSpPr>
        <p:spPr>
          <a:xfrm>
            <a:off x="646112" y="452439"/>
            <a:ext cx="10872119" cy="1504698"/>
          </a:xfrm>
        </p:spPr>
        <p:txBody>
          <a:bodyPr/>
          <a:lstStyle/>
          <a:p>
            <a:r>
              <a:rPr lang="en-US" b="1" dirty="0" smtClean="0"/>
              <a:t>Risk Factors for Diabetes and hypercholesterolemia </a:t>
            </a:r>
            <a:endParaRPr lang="en-US"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5137" y="4138862"/>
            <a:ext cx="2052888" cy="2261937"/>
          </a:xfrm>
          <a:prstGeom prst="rect">
            <a:avLst/>
          </a:prstGeom>
        </p:spPr>
      </p:pic>
    </p:spTree>
    <p:extLst>
      <p:ext uri="{BB962C8B-B14F-4D97-AF65-F5344CB8AC3E}">
        <p14:creationId xmlns:p14="http://schemas.microsoft.com/office/powerpoint/2010/main" val="3953419431"/>
      </p:ext>
    </p:extLst>
  </p:cSld>
  <p:clrMapOvr>
    <a:masterClrMapping/>
  </p:clrMapOvr>
  <p:transition spd="slow">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063" y="452438"/>
            <a:ext cx="9264400" cy="895099"/>
          </a:xfrm>
        </p:spPr>
        <p:txBody>
          <a:bodyPr/>
          <a:lstStyle/>
          <a:p>
            <a:r>
              <a:rPr lang="en-US" sz="2400" dirty="0" smtClean="0">
                <a:latin typeface="Times New Roman" panose="02020603050405020304" pitchFamily="18" charset="0"/>
                <a:cs typeface="Times New Roman" panose="02020603050405020304" pitchFamily="18" charset="0"/>
              </a:rPr>
              <a:t>Mr. Yates’ conditions</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561474" y="1063625"/>
            <a:ext cx="9790614" cy="5192713"/>
          </a:xfrm>
        </p:spPr>
        <p:txBody>
          <a:bodyPr>
            <a:norm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Mr. Yates suffers gout as shown by his history of allopurinol intake. </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Mr. Yates was diagnosed with diabetes twelve years ago and has been on metformin and later a combination f metformin with insulin.</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He suffered myopathy </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Other drugs Mr. Yates was taking include; depaglifloxin, ezetimibe, candesartan.</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Mr. </a:t>
            </a:r>
            <a:r>
              <a:rPr lang="en-US" sz="2800" dirty="0">
                <a:latin typeface="Times New Roman" panose="02020603050405020304" pitchFamily="18" charset="0"/>
                <a:cs typeface="Times New Roman" panose="02020603050405020304" pitchFamily="18" charset="0"/>
              </a:rPr>
              <a:t>Y</a:t>
            </a:r>
            <a:r>
              <a:rPr lang="en-US" sz="2800" dirty="0" smtClean="0">
                <a:latin typeface="Times New Roman" panose="02020603050405020304" pitchFamily="18" charset="0"/>
                <a:cs typeface="Times New Roman" panose="02020603050405020304" pitchFamily="18" charset="0"/>
              </a:rPr>
              <a:t>ates  has recently been on medication for myopathy.</a:t>
            </a: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7C3A71D6-7BB6-4E40-B283-55262F3AD4BD}" type="slidenum">
              <a:rPr lang="en-US" smtClean="0">
                <a:solidFill>
                  <a:prstClr val="white">
                    <a:tint val="75000"/>
                  </a:prstClr>
                </a:solidFill>
              </a:rPr>
              <a:pPr>
                <a:defRPr/>
              </a:pPr>
              <a:t>5</a:t>
            </a:fld>
            <a:endParaRPr lang="en-US">
              <a:solidFill>
                <a:prstClr val="white">
                  <a:tint val="75000"/>
                </a:prstClr>
              </a:solidFill>
            </a:endParaRPr>
          </a:p>
        </p:txBody>
      </p:sp>
    </p:spTree>
    <p:extLst>
      <p:ext uri="{BB962C8B-B14F-4D97-AF65-F5344CB8AC3E}">
        <p14:creationId xmlns:p14="http://schemas.microsoft.com/office/powerpoint/2010/main" val="3504550366"/>
      </p:ext>
    </p:extLst>
  </p:cSld>
  <p:clrMapOvr>
    <a:masterClrMapping/>
  </p:clrMapOvr>
  <p:transition spd="slow">
    <p:randomBa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5" name="Freeform: Shape 24">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457200">
              <a:spcAft>
                <a:spcPts val="600"/>
              </a:spcAft>
              <a:defRPr/>
            </a:pPr>
            <a:fld id="{4F0E1576-62C9-4DAA-8B74-052EA936AEF0}" type="slidenum">
              <a:rPr lang="en-US" b="0" i="0" kern="1200">
                <a:solidFill>
                  <a:srgbClr val="FFFFFF"/>
                </a:solidFill>
                <a:latin typeface="+mn-lt"/>
                <a:ea typeface="+mn-ea"/>
                <a:cs typeface="+mn-cs"/>
              </a:rPr>
              <a:pPr defTabSz="457200">
                <a:spcAft>
                  <a:spcPts val="600"/>
                </a:spcAft>
                <a:defRPr/>
              </a:pPr>
              <a:t>6</a:t>
            </a:fld>
            <a:endParaRPr lang="en-US" b="0" i="0" kern="1200">
              <a:solidFill>
                <a:srgbClr val="FFFFFF"/>
              </a:solidFill>
              <a:latin typeface="+mn-lt"/>
              <a:ea typeface="+mn-ea"/>
              <a:cs typeface="+mn-cs"/>
            </a:endParaRPr>
          </a:p>
        </p:txBody>
      </p:sp>
      <p:sp>
        <p:nvSpPr>
          <p:cNvPr id="2" name="Title 1"/>
          <p:cNvSpPr>
            <a:spLocks noGrp="1"/>
          </p:cNvSpPr>
          <p:nvPr>
            <p:ph type="ctrTitle"/>
          </p:nvPr>
        </p:nvSpPr>
        <p:spPr>
          <a:xfrm>
            <a:off x="734016" y="1645921"/>
            <a:ext cx="3522879" cy="1957088"/>
          </a:xfrm>
        </p:spPr>
        <p:txBody>
          <a:bodyPr vert="horz" lIns="91440" tIns="45720" rIns="91440" bIns="45720" rtlCol="0" anchor="t">
            <a:normAutofit/>
          </a:bodyPr>
          <a:lstStyle/>
          <a:p>
            <a:pPr fontAlgn="auto">
              <a:spcAft>
                <a:spcPts val="0"/>
              </a:spcAft>
              <a:defRPr/>
            </a:pPr>
            <a:r>
              <a:rPr lang="en-US" sz="2400" b="1" i="0" kern="1200" dirty="0" smtClean="0">
                <a:solidFill>
                  <a:srgbClr val="FFFFFF"/>
                </a:solidFill>
                <a:latin typeface="Times New Roman" panose="02020603050405020304" pitchFamily="18" charset="0"/>
                <a:cs typeface="Times New Roman" panose="02020603050405020304" pitchFamily="18" charset="0"/>
              </a:rPr>
              <a:t>Risk factors for </a:t>
            </a:r>
            <a:r>
              <a:rPr lang="en-US" sz="2400" b="1" dirty="0" smtClean="0">
                <a:solidFill>
                  <a:srgbClr val="FFFFFF"/>
                </a:solidFill>
                <a:latin typeface="Times New Roman" panose="02020603050405020304" pitchFamily="18" charset="0"/>
                <a:cs typeface="Times New Roman" panose="02020603050405020304" pitchFamily="18" charset="0"/>
              </a:rPr>
              <a:t>Mr. Yates</a:t>
            </a:r>
            <a:r>
              <a:rPr lang="en-US" sz="2400" b="1" i="0" kern="1200" dirty="0" smtClean="0">
                <a:solidFill>
                  <a:srgbClr val="FFFFFF"/>
                </a:solidFill>
                <a:latin typeface="Times New Roman" panose="02020603050405020304" pitchFamily="18" charset="0"/>
                <a:cs typeface="Times New Roman" panose="02020603050405020304" pitchFamily="18" charset="0"/>
              </a:rPr>
              <a:t>’ </a:t>
            </a:r>
            <a:r>
              <a:rPr lang="en-US" sz="2400" i="0" kern="1200" dirty="0" smtClean="0">
                <a:solidFill>
                  <a:srgbClr val="FFFFFF"/>
                </a:solidFill>
                <a:latin typeface="Times New Roman" panose="02020603050405020304" pitchFamily="18" charset="0"/>
                <a:cs typeface="Times New Roman" panose="02020603050405020304" pitchFamily="18" charset="0"/>
              </a:rPr>
              <a:t>conditions</a:t>
            </a:r>
            <a:endParaRPr lang="en-US" sz="2400" i="0" kern="1200" dirty="0">
              <a:solidFill>
                <a:srgbClr val="FFFFFF"/>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type="subTitle" idx="1"/>
          </p:nvPr>
        </p:nvSpPr>
        <p:spPr>
          <a:xfrm>
            <a:off x="4771027" y="1141407"/>
            <a:ext cx="6352585" cy="5716593"/>
          </a:xfrm>
        </p:spPr>
        <p:txBody>
          <a:bodyPr vert="horz" lIns="91440" tIns="45720" rIns="91440" bIns="45720" rtlCol="0">
            <a:noAutofit/>
          </a:bodyPr>
          <a:lstStyle/>
          <a:p>
            <a:pPr marL="457200" indent="-457200" fontAlgn="auto">
              <a:lnSpc>
                <a:spcPct val="90000"/>
              </a:lnSpc>
              <a:spcAft>
                <a:spcPts val="0"/>
              </a:spcAft>
              <a:buClr>
                <a:schemeClr val="bg2">
                  <a:lumMod val="40000"/>
                  <a:lumOff val="60000"/>
                </a:schemeClr>
              </a:buClr>
              <a:buFont typeface="Wingdings" panose="05000000000000000000" pitchFamily="2" charset="2"/>
              <a:buChar char="Ø"/>
              <a:defRPr/>
            </a:pPr>
            <a:r>
              <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rPr>
              <a:t>Mr. Yates has a BMI of 32kg/m2 signifying that he is obese, a risk factor for diabetes and hypercholesterolemia.</a:t>
            </a:r>
          </a:p>
          <a:p>
            <a:pPr marL="457200" indent="-457200" fontAlgn="auto">
              <a:lnSpc>
                <a:spcPct val="90000"/>
              </a:lnSpc>
              <a:spcAft>
                <a:spcPts val="0"/>
              </a:spcAft>
              <a:buClr>
                <a:schemeClr val="bg2">
                  <a:lumMod val="40000"/>
                  <a:lumOff val="60000"/>
                </a:schemeClr>
              </a:buClr>
              <a:buFont typeface="Wingdings" panose="05000000000000000000" pitchFamily="2" charset="2"/>
              <a:buChar char="Ø"/>
              <a:defRPr/>
            </a:pPr>
            <a:r>
              <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rPr>
              <a:t>Presence of uncontrolled sugars is a risk factor for myopathy and retinopathy </a:t>
            </a:r>
          </a:p>
          <a:p>
            <a:pPr marL="457200" indent="-457200" fontAlgn="auto">
              <a:lnSpc>
                <a:spcPct val="90000"/>
              </a:lnSpc>
              <a:spcAft>
                <a:spcPts val="0"/>
              </a:spcAft>
              <a:buClr>
                <a:schemeClr val="bg2">
                  <a:lumMod val="40000"/>
                  <a:lumOff val="60000"/>
                </a:schemeClr>
              </a:buClr>
              <a:buFont typeface="Wingdings" panose="05000000000000000000" pitchFamily="2" charset="2"/>
              <a:buChar char="Ø"/>
              <a:defRPr/>
            </a:pPr>
            <a:r>
              <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rPr>
              <a:t>Certain medications counteract and led to deterioration</a:t>
            </a:r>
            <a:r>
              <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rPr>
              <a:t>. </a:t>
            </a:r>
          </a:p>
          <a:p>
            <a:pPr marL="457200" indent="-457200" fontAlgn="auto">
              <a:lnSpc>
                <a:spcPct val="90000"/>
              </a:lnSpc>
              <a:spcAft>
                <a:spcPts val="0"/>
              </a:spcAft>
              <a:buClr>
                <a:schemeClr val="bg2">
                  <a:lumMod val="40000"/>
                  <a:lumOff val="60000"/>
                </a:schemeClr>
              </a:buClr>
              <a:buFont typeface="Wingdings" panose="05000000000000000000" pitchFamily="2" charset="2"/>
              <a:buChar char="Ø"/>
              <a:defRPr/>
            </a:pPr>
            <a:r>
              <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rPr>
              <a:t>Poor dietary habits; he reports to have taken beer and a large steak, a practice that is likely to be habitual for him</a:t>
            </a:r>
            <a:endParaRPr lang="en-US" sz="2400" cap="none" dirty="0" smtClean="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91B28F63-CF00-448F-B141-FE33C33B189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3" name="Picture 72">
            <a:extLst>
              <a:ext uri="{FF2B5EF4-FFF2-40B4-BE49-F238E27FC236}">
                <a16:creationId xmlns:a16="http://schemas.microsoft.com/office/drawing/2014/main" id="{2AE609E2-8522-44E4-9077-980E5BCF3E1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a:stretch/>
        </p:blipFill>
        <p:spPr>
          <a:xfrm>
            <a:off x="0" y="2892347"/>
            <a:ext cx="1522412" cy="2365453"/>
          </a:xfrm>
          <a:prstGeom prst="rect">
            <a:avLst/>
          </a:prstGeom>
        </p:spPr>
      </p:pic>
      <p:sp>
        <p:nvSpPr>
          <p:cNvPr id="75" name="Oval 74">
            <a:extLst>
              <a:ext uri="{FF2B5EF4-FFF2-40B4-BE49-F238E27FC236}">
                <a16:creationId xmlns:a16="http://schemas.microsoft.com/office/drawing/2014/main" id="{4FA533C5-33E3-4611-AF9F-72811D8B26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7" name="Picture 76">
            <a:extLst>
              <a:ext uri="{FF2B5EF4-FFF2-40B4-BE49-F238E27FC236}">
                <a16:creationId xmlns:a16="http://schemas.microsoft.com/office/drawing/2014/main" id="{8949AD42-25FD-4C3D-9EEE-B7FEC580998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9" name="Picture 78">
            <a:extLst>
              <a:ext uri="{FF2B5EF4-FFF2-40B4-BE49-F238E27FC236}">
                <a16:creationId xmlns:a16="http://schemas.microsoft.com/office/drawing/2014/main" id="{6AC7D913-60B7-4603-881B-831DA5D3A94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a:stretch/>
        </p:blipFill>
        <p:spPr>
          <a:xfrm>
            <a:off x="8605878" y="6096000"/>
            <a:ext cx="993734" cy="762000"/>
          </a:xfrm>
          <a:prstGeom prst="rect">
            <a:avLst/>
          </a:prstGeom>
        </p:spPr>
      </p:pic>
      <p:sp>
        <p:nvSpPr>
          <p:cNvPr id="81" name="Rectangle 80">
            <a:extLst>
              <a:ext uri="{FF2B5EF4-FFF2-40B4-BE49-F238E27FC236}">
                <a16:creationId xmlns:a16="http://schemas.microsoft.com/office/drawing/2014/main" id="{87F0FDC4-AD8C-47D9-9131-623C98ADB0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83" name="Rectangle 82">
            <a:extLst>
              <a:ext uri="{FF2B5EF4-FFF2-40B4-BE49-F238E27FC236}">
                <a16:creationId xmlns:a16="http://schemas.microsoft.com/office/drawing/2014/main" id="{052BEFF1-896C-45B1-B02C-96A6A1BC38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8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87" name="Freeform: Shape 86">
            <a:extLst>
              <a:ext uri="{FF2B5EF4-FFF2-40B4-BE49-F238E27FC236}">
                <a16:creationId xmlns:a16="http://schemas.microsoft.com/office/drawing/2014/main" id="{8598F259-6F54-47A3-8D13-1603D786A3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0BA768A8-4FED-4ED8-9E46-6BE72188EC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10352540" y="295729"/>
            <a:ext cx="838199" cy="767687"/>
          </a:xfrm>
        </p:spPr>
        <p:txBody>
          <a:bodyPr vert="horz" lIns="91440" tIns="45720" rIns="91440" bIns="45720" rtlCol="0" anchor="b">
            <a:normAutofit/>
          </a:bodyPr>
          <a:lstStyle/>
          <a:p>
            <a:pPr defTabSz="457200">
              <a:spcAft>
                <a:spcPts val="600"/>
              </a:spcAft>
              <a:defRPr/>
            </a:pPr>
            <a:fld id="{4D4D79D8-FB63-4680-ADE0-8CE45FD67087}" type="slidenum">
              <a:rPr lang="en-US" b="0" i="0" kern="1200">
                <a:solidFill>
                  <a:srgbClr val="FFFFFF"/>
                </a:solidFill>
                <a:latin typeface="+mn-lt"/>
                <a:ea typeface="+mn-ea"/>
                <a:cs typeface="+mn-cs"/>
              </a:rPr>
              <a:pPr defTabSz="457200">
                <a:spcAft>
                  <a:spcPts val="600"/>
                </a:spcAft>
                <a:defRPr/>
              </a:pPr>
              <a:t>7</a:t>
            </a:fld>
            <a:endParaRPr lang="en-US" b="0" i="0" kern="1200" dirty="0">
              <a:solidFill>
                <a:srgbClr val="FFFFFF"/>
              </a:solidFill>
              <a:latin typeface="+mn-lt"/>
              <a:ea typeface="+mn-ea"/>
              <a:cs typeface="+mn-cs"/>
            </a:endParaRPr>
          </a:p>
        </p:txBody>
      </p:sp>
      <p:sp>
        <p:nvSpPr>
          <p:cNvPr id="37890" name="Title 1"/>
          <p:cNvSpPr>
            <a:spLocks noGrp="1"/>
          </p:cNvSpPr>
          <p:nvPr>
            <p:ph type="ctrTitle"/>
          </p:nvPr>
        </p:nvSpPr>
        <p:spPr>
          <a:xfrm>
            <a:off x="653143" y="1645920"/>
            <a:ext cx="3522879" cy="4470821"/>
          </a:xfrm>
        </p:spPr>
        <p:txBody>
          <a:bodyPr vert="horz" lIns="91440" tIns="45720" rIns="91440" bIns="45720" rtlCol="0" anchor="t">
            <a:normAutofit/>
          </a:bodyPr>
          <a:lstStyle/>
          <a:p>
            <a:pPr algn="ctr"/>
            <a:r>
              <a:rPr lang="en-US" altLang="en-US" sz="2400" b="1" dirty="0" smtClean="0">
                <a:solidFill>
                  <a:srgbClr val="FFFFFF"/>
                </a:solidFill>
                <a:latin typeface="Times New Roman" panose="02020603050405020304" pitchFamily="18" charset="0"/>
                <a:cs typeface="Times New Roman" panose="02020603050405020304" pitchFamily="18" charset="0"/>
              </a:rPr>
              <a:t>Solutions to Mr. Yates’ conditions</a:t>
            </a:r>
            <a:endParaRPr lang="en-US" altLang="en-US" sz="2400" b="1" dirty="0">
              <a:solidFill>
                <a:srgbClr val="FFFFFF"/>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type="subTitle" idx="1"/>
          </p:nvPr>
        </p:nvSpPr>
        <p:spPr>
          <a:xfrm>
            <a:off x="5436063" y="1095206"/>
            <a:ext cx="6436389" cy="5762794"/>
          </a:xfrm>
        </p:spPr>
        <p:txBody>
          <a:bodyPr vert="horz" lIns="91440" tIns="45720" rIns="91440" bIns="45720" rtlCol="0">
            <a:noAutofit/>
          </a:bodyPr>
          <a:lstStyle/>
          <a:p>
            <a:pPr marL="457200" indent="-457200" fontAlgn="auto">
              <a:lnSpc>
                <a:spcPct val="90000"/>
              </a:lnSpc>
              <a:spcAft>
                <a:spcPts val="0"/>
              </a:spcAft>
              <a:buClr>
                <a:schemeClr val="tx1"/>
              </a:buClr>
              <a:buFont typeface="Wingdings" panose="05000000000000000000" pitchFamily="2" charset="2"/>
              <a:buChar char="Ø"/>
              <a:defRPr/>
            </a:pPr>
            <a:r>
              <a:rPr lang="en-US" sz="2400" cap="none" dirty="0" smtClean="0">
                <a:solidFill>
                  <a:schemeClr val="tx1"/>
                </a:solidFill>
                <a:latin typeface="Times New Roman" panose="02020603050405020304" pitchFamily="18" charset="0"/>
                <a:cs typeface="Times New Roman" panose="02020603050405020304" pitchFamily="18" charset="0"/>
              </a:rPr>
              <a:t>Nutrition education to help him gain knowledge of healthful feeding habits.</a:t>
            </a:r>
          </a:p>
          <a:p>
            <a:pPr marL="457200" indent="-457200" fontAlgn="auto">
              <a:lnSpc>
                <a:spcPct val="90000"/>
              </a:lnSpc>
              <a:spcAft>
                <a:spcPts val="0"/>
              </a:spcAft>
              <a:buClr>
                <a:schemeClr val="tx1"/>
              </a:buClr>
              <a:buFont typeface="Wingdings" panose="05000000000000000000" pitchFamily="2" charset="2"/>
              <a:buChar char="Ø"/>
              <a:defRPr/>
            </a:pPr>
            <a:endParaRPr lang="en-US" sz="2400" cap="none" dirty="0">
              <a:solidFill>
                <a:schemeClr val="tx1"/>
              </a:solidFill>
              <a:latin typeface="Times New Roman" panose="02020603050405020304" pitchFamily="18" charset="0"/>
              <a:cs typeface="Times New Roman" panose="02020603050405020304" pitchFamily="18" charset="0"/>
            </a:endParaRPr>
          </a:p>
          <a:p>
            <a:pPr marL="457200" indent="-457200" fontAlgn="auto">
              <a:lnSpc>
                <a:spcPct val="90000"/>
              </a:lnSpc>
              <a:spcAft>
                <a:spcPts val="0"/>
              </a:spcAft>
              <a:buClr>
                <a:schemeClr val="tx1"/>
              </a:buClr>
              <a:buFont typeface="Wingdings" panose="05000000000000000000" pitchFamily="2" charset="2"/>
              <a:buChar char="Ø"/>
              <a:defRPr/>
            </a:pPr>
            <a:endParaRPr lang="en-US" sz="2400" cap="none" dirty="0" smtClean="0">
              <a:solidFill>
                <a:schemeClr val="tx1"/>
              </a:solidFill>
              <a:latin typeface="Times New Roman" panose="02020603050405020304" pitchFamily="18" charset="0"/>
              <a:cs typeface="Times New Roman" panose="02020603050405020304" pitchFamily="18" charset="0"/>
            </a:endParaRPr>
          </a:p>
          <a:p>
            <a:pPr marL="457200" indent="-457200" fontAlgn="auto">
              <a:lnSpc>
                <a:spcPct val="90000"/>
              </a:lnSpc>
              <a:spcAft>
                <a:spcPts val="0"/>
              </a:spcAft>
              <a:buClr>
                <a:schemeClr val="tx1"/>
              </a:buClr>
              <a:buFont typeface="Wingdings" panose="05000000000000000000" pitchFamily="2" charset="2"/>
              <a:buChar char="Ø"/>
              <a:defRPr/>
            </a:pPr>
            <a:endParaRPr lang="en-US" sz="2400" cap="none" dirty="0" smtClean="0">
              <a:solidFill>
                <a:schemeClr val="tx1"/>
              </a:solidFill>
              <a:latin typeface="Times New Roman" panose="02020603050405020304" pitchFamily="18" charset="0"/>
              <a:cs typeface="Times New Roman" panose="02020603050405020304" pitchFamily="18" charset="0"/>
            </a:endParaRPr>
          </a:p>
          <a:p>
            <a:pPr marL="457200" indent="-457200" fontAlgn="auto">
              <a:lnSpc>
                <a:spcPct val="90000"/>
              </a:lnSpc>
              <a:spcAft>
                <a:spcPts val="0"/>
              </a:spcAft>
              <a:buClr>
                <a:schemeClr val="tx1"/>
              </a:buClr>
              <a:buFont typeface="Wingdings" panose="05000000000000000000" pitchFamily="2" charset="2"/>
              <a:buChar char="Ø"/>
              <a:defRPr/>
            </a:pPr>
            <a:r>
              <a:rPr lang="en-US" sz="2400" cap="none" dirty="0" smtClean="0">
                <a:solidFill>
                  <a:schemeClr val="tx1"/>
                </a:solidFill>
                <a:latin typeface="Times New Roman" panose="02020603050405020304" pitchFamily="18" charset="0"/>
                <a:cs typeface="Times New Roman" panose="02020603050405020304" pitchFamily="18" charset="0"/>
              </a:rPr>
              <a:t>Review of his medications to ensure minimal counteraction.</a:t>
            </a:r>
          </a:p>
          <a:p>
            <a:pPr marL="457200" indent="-457200" fontAlgn="auto">
              <a:lnSpc>
                <a:spcPct val="90000"/>
              </a:lnSpc>
              <a:spcAft>
                <a:spcPts val="0"/>
              </a:spcAft>
              <a:buClr>
                <a:schemeClr val="tx1"/>
              </a:buClr>
              <a:buFont typeface="Wingdings" panose="05000000000000000000" pitchFamily="2" charset="2"/>
              <a:buChar char="Ø"/>
              <a:defRPr/>
            </a:pPr>
            <a:r>
              <a:rPr lang="en-US" sz="2400" cap="none" dirty="0" smtClean="0">
                <a:solidFill>
                  <a:schemeClr val="tx1"/>
                </a:solidFill>
                <a:latin typeface="Times New Roman" panose="02020603050405020304" pitchFamily="18" charset="0"/>
                <a:cs typeface="Times New Roman" panose="02020603050405020304" pitchFamily="18" charset="0"/>
              </a:rPr>
              <a:t>Draft of a specific diet plan for Mr. Yates.</a:t>
            </a:r>
          </a:p>
          <a:p>
            <a:pPr marL="457200" indent="-457200" fontAlgn="auto">
              <a:lnSpc>
                <a:spcPct val="90000"/>
              </a:lnSpc>
              <a:spcAft>
                <a:spcPts val="0"/>
              </a:spcAft>
              <a:buClr>
                <a:schemeClr val="tx1"/>
              </a:buClr>
              <a:buFont typeface="Wingdings" panose="05000000000000000000" pitchFamily="2" charset="2"/>
              <a:buChar char="Ø"/>
              <a:defRPr/>
            </a:pPr>
            <a:r>
              <a:rPr lang="en-US" sz="2400" cap="none" dirty="0" smtClean="0">
                <a:solidFill>
                  <a:schemeClr val="tx1"/>
                </a:solidFill>
                <a:latin typeface="Times New Roman" panose="02020603050405020304" pitchFamily="18" charset="0"/>
                <a:cs typeface="Times New Roman" panose="02020603050405020304" pitchFamily="18" charset="0"/>
              </a:rPr>
              <a:t>Formulation of an individualized exercise plan to help with weight loss.</a:t>
            </a:r>
          </a:p>
          <a:p>
            <a:pPr marL="457200" indent="-457200" fontAlgn="auto">
              <a:lnSpc>
                <a:spcPct val="90000"/>
              </a:lnSpc>
              <a:spcAft>
                <a:spcPts val="0"/>
              </a:spcAft>
              <a:buClr>
                <a:schemeClr val="tx1"/>
              </a:buClr>
              <a:buFont typeface="Wingdings" panose="05000000000000000000" pitchFamily="2" charset="2"/>
              <a:buChar char="Ø"/>
              <a:defRPr/>
            </a:pPr>
            <a:endParaRPr lang="en-US" sz="2800" cap="none" dirty="0" smtClean="0">
              <a:solidFill>
                <a:schemeClr val="tx1"/>
              </a:solidFill>
            </a:endParaRPr>
          </a:p>
          <a:p>
            <a:pPr marL="457200" indent="-457200" fontAlgn="auto">
              <a:lnSpc>
                <a:spcPct val="90000"/>
              </a:lnSpc>
              <a:spcAft>
                <a:spcPts val="0"/>
              </a:spcAft>
              <a:buClr>
                <a:schemeClr val="tx1"/>
              </a:buClr>
              <a:buFont typeface="Wingdings" panose="05000000000000000000" pitchFamily="2" charset="2"/>
              <a:buChar char="Ø"/>
              <a:defRPr/>
            </a:pPr>
            <a:endParaRPr lang="en-US" sz="2800" cap="none" dirty="0" smtClean="0">
              <a:solidFill>
                <a:schemeClr val="tx1"/>
              </a:solidFill>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45931" y="2236612"/>
            <a:ext cx="3810000" cy="1677661"/>
          </a:xfrm>
          <a:prstGeom prst="rect">
            <a:avLst/>
          </a:prstGeom>
        </p:spPr>
      </p:pic>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41B68C77-138E-4BF7-A276-BD0C78A4219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7" name="Picture 136">
            <a:extLst>
              <a:ext uri="{FF2B5EF4-FFF2-40B4-BE49-F238E27FC236}">
                <a16:creationId xmlns:a16="http://schemas.microsoft.com/office/drawing/2014/main" id="{7C268552-D473-46ED-B1B8-422042C4DEF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a:stretch/>
        </p:blipFill>
        <p:spPr>
          <a:xfrm>
            <a:off x="0" y="2892347"/>
            <a:ext cx="1522412" cy="2365453"/>
          </a:xfrm>
          <a:prstGeom prst="rect">
            <a:avLst/>
          </a:prstGeom>
        </p:spPr>
      </p:pic>
      <p:sp>
        <p:nvSpPr>
          <p:cNvPr id="139" name="Oval 138">
            <a:extLst>
              <a:ext uri="{FF2B5EF4-FFF2-40B4-BE49-F238E27FC236}">
                <a16:creationId xmlns:a16="http://schemas.microsoft.com/office/drawing/2014/main" id="{4AC0CD9D-7610-4620-93B4-798CCD9AB5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1" name="Picture 140">
            <a:extLst>
              <a:ext uri="{FF2B5EF4-FFF2-40B4-BE49-F238E27FC236}">
                <a16:creationId xmlns:a16="http://schemas.microsoft.com/office/drawing/2014/main" id="{B9238B3E-24AA-439A-B527-6C5DF6D721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43" name="Picture 142">
            <a:extLst>
              <a:ext uri="{FF2B5EF4-FFF2-40B4-BE49-F238E27FC236}">
                <a16:creationId xmlns:a16="http://schemas.microsoft.com/office/drawing/2014/main" id="{69F01145-BEA3-4CBF-AA21-10077B948CA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cstate="print">
            <a:extLst>
              <a:ext uri="{28A0092B-C50C-407E-A947-70E740481C1C}">
                <a14:useLocalDpi xmlns:a14="http://schemas.microsoft.com/office/drawing/2010/main" val="0"/>
              </a:ext>
            </a:extLst>
          </a:blip>
          <a:srcRect/>
          <a:stretch/>
        </p:blipFill>
        <p:spPr>
          <a:xfrm>
            <a:off x="8605878" y="6096000"/>
            <a:ext cx="993734" cy="762000"/>
          </a:xfrm>
          <a:prstGeom prst="rect">
            <a:avLst/>
          </a:prstGeom>
        </p:spPr>
      </p:pic>
      <p:sp>
        <p:nvSpPr>
          <p:cNvPr id="145" name="Rectangle 144">
            <a:extLst>
              <a:ext uri="{FF2B5EF4-FFF2-40B4-BE49-F238E27FC236}">
                <a16:creationId xmlns:a16="http://schemas.microsoft.com/office/drawing/2014/main" id="{DE4D62F9-188E-4530-84C2-24BDEE4BEB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8913" name="Title 1"/>
          <p:cNvSpPr>
            <a:spLocks noGrp="1"/>
          </p:cNvSpPr>
          <p:nvPr>
            <p:ph type="ctrTitle"/>
          </p:nvPr>
        </p:nvSpPr>
        <p:spPr>
          <a:xfrm>
            <a:off x="648930" y="629266"/>
            <a:ext cx="9252154" cy="734803"/>
          </a:xfrm>
        </p:spPr>
        <p:txBody>
          <a:bodyPr vert="horz" lIns="91440" tIns="45720" rIns="91440" bIns="45720" rtlCol="0" anchor="t">
            <a:normAutofit/>
          </a:bodyPr>
          <a:lstStyle/>
          <a:p>
            <a:pPr algn="ctr" fontAlgn="auto">
              <a:spcAft>
                <a:spcPts val="0"/>
              </a:spcAft>
              <a:defRPr/>
            </a:pPr>
            <a:r>
              <a:rPr lang="en-US" sz="2400" b="1" dirty="0" smtClean="0">
                <a:latin typeface="Times New Roman" panose="02020603050405020304" pitchFamily="18" charset="0"/>
                <a:cs typeface="Times New Roman" panose="02020603050405020304" pitchFamily="18" charset="0"/>
              </a:rPr>
              <a:t>References</a:t>
            </a:r>
            <a:endParaRPr lang="en-US" sz="2400" b="1" i="0" kern="1200" dirty="0">
              <a:solidFill>
                <a:schemeClr val="tx2"/>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defRPr/>
            </a:pPr>
            <a:fld id="{6308E7C2-3B25-49DB-8E80-DE917AF94FA3}" type="slidenum">
              <a:rPr lang="en-US">
                <a:solidFill>
                  <a:prstClr val="white">
                    <a:tint val="75000"/>
                  </a:prstClr>
                </a:solidFill>
                <a:latin typeface="Century Gothic"/>
              </a:rPr>
              <a:pPr>
                <a:spcAft>
                  <a:spcPts val="600"/>
                </a:spcAft>
                <a:defRPr/>
              </a:pPr>
              <a:t>8</a:t>
            </a:fld>
            <a:endParaRPr lang="en-US">
              <a:solidFill>
                <a:prstClr val="white">
                  <a:tint val="75000"/>
                </a:prstClr>
              </a:solidFill>
              <a:latin typeface="Century Gothic"/>
            </a:endParaRPr>
          </a:p>
        </p:txBody>
      </p:sp>
      <p:sp>
        <p:nvSpPr>
          <p:cNvPr id="38914" name="Content Placeholder 2"/>
          <p:cNvSpPr>
            <a:spLocks noGrp="1"/>
          </p:cNvSpPr>
          <p:nvPr>
            <p:ph type="subTitle" idx="1"/>
          </p:nvPr>
        </p:nvSpPr>
        <p:spPr>
          <a:xfrm>
            <a:off x="228601" y="1063417"/>
            <a:ext cx="11844337" cy="5794584"/>
          </a:xfrm>
        </p:spPr>
        <p:txBody>
          <a:bodyPr vert="horz" lIns="91440" tIns="45720" rIns="91440" bIns="45720" rtlCol="0">
            <a:noAutofit/>
          </a:bodyPr>
          <a:lstStyle/>
          <a:p>
            <a:pPr marL="457200" marR="0" indent="-457200">
              <a:lnSpc>
                <a:spcPct val="200000"/>
              </a:lnSpc>
              <a:spcBef>
                <a:spcPts val="0"/>
              </a:spcBef>
              <a:spcAft>
                <a:spcPts val="1000"/>
              </a:spcAft>
            </a:pPr>
            <a:r>
              <a:rPr lang="en-US" sz="2400" dirty="0">
                <a:latin typeface="Times New Roman" panose="02020603050405020304" pitchFamily="18" charset="0"/>
                <a:cs typeface="Times New Roman" panose="02020603050405020304" pitchFamily="18" charset="0"/>
              </a:rPr>
              <a:t>May, M., &amp; Schindler, C. (2016). Clinically and pharmacologically relevant interactions of antidiabetic drugs. </a:t>
            </a:r>
            <a:r>
              <a:rPr lang="en-US" sz="2400" i="1" dirty="0">
                <a:latin typeface="Times New Roman" panose="02020603050405020304" pitchFamily="18" charset="0"/>
                <a:cs typeface="Times New Roman" panose="02020603050405020304" pitchFamily="18" charset="0"/>
              </a:rPr>
              <a:t>Therapeutic advances in endocrinology and metabolism</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cs typeface="Times New Roman" panose="02020603050405020304" pitchFamily="18" charset="0"/>
              </a:rPr>
              <a:t>(2), 69-83</a:t>
            </a:r>
            <a:r>
              <a:rPr lang="en-US" sz="2400" dirty="0" smtClean="0">
                <a:latin typeface="Times New Roman" panose="02020603050405020304" pitchFamily="18" charset="0"/>
                <a:cs typeface="Times New Roman" panose="02020603050405020304" pitchFamily="18" charset="0"/>
              </a:rPr>
              <a:t>.</a:t>
            </a:r>
          </a:p>
          <a:p>
            <a:pPr marL="457200" marR="0" indent="-457200">
              <a:lnSpc>
                <a:spcPct val="200000"/>
              </a:lnSpc>
              <a:spcBef>
                <a:spcPts val="0"/>
              </a:spcBef>
              <a:spcAft>
                <a:spcPts val="1000"/>
              </a:spcAft>
            </a:pPr>
            <a:r>
              <a:rPr lang="en-US" sz="2400" dirty="0">
                <a:latin typeface="Times New Roman" panose="02020603050405020304" pitchFamily="18" charset="0"/>
                <a:cs typeface="Times New Roman" panose="02020603050405020304" pitchFamily="18" charset="0"/>
              </a:rPr>
              <a:t>Pandey, A., Patel, K. V., </a:t>
            </a:r>
            <a:r>
              <a:rPr lang="en-US" sz="2400" dirty="0" err="1">
                <a:latin typeface="Times New Roman" panose="02020603050405020304" pitchFamily="18" charset="0"/>
                <a:cs typeface="Times New Roman" panose="02020603050405020304" pitchFamily="18" charset="0"/>
              </a:rPr>
              <a:t>Bahnson</a:t>
            </a:r>
            <a:r>
              <a:rPr lang="en-US" sz="2400" dirty="0">
                <a:latin typeface="Times New Roman" panose="02020603050405020304" pitchFamily="18" charset="0"/>
                <a:cs typeface="Times New Roman" panose="02020603050405020304" pitchFamily="18" charset="0"/>
              </a:rPr>
              <a:t>, J. L., </a:t>
            </a:r>
            <a:r>
              <a:rPr lang="en-US" sz="2400" dirty="0" err="1">
                <a:latin typeface="Times New Roman" panose="02020603050405020304" pitchFamily="18" charset="0"/>
                <a:cs typeface="Times New Roman" panose="02020603050405020304" pitchFamily="18" charset="0"/>
              </a:rPr>
              <a:t>Gaussoin</a:t>
            </a:r>
            <a:r>
              <a:rPr lang="en-US" sz="2400" dirty="0">
                <a:latin typeface="Times New Roman" panose="02020603050405020304" pitchFamily="18" charset="0"/>
                <a:cs typeface="Times New Roman" panose="02020603050405020304" pitchFamily="18" charset="0"/>
              </a:rPr>
              <a:t>, S. A., Martin, C. K., </a:t>
            </a:r>
            <a:r>
              <a:rPr lang="en-US" sz="2400" dirty="0" err="1">
                <a:latin typeface="Times New Roman" panose="02020603050405020304" pitchFamily="18" charset="0"/>
                <a:cs typeface="Times New Roman" panose="02020603050405020304" pitchFamily="18" charset="0"/>
              </a:rPr>
              <a:t>Balasubramanyam</a:t>
            </a:r>
            <a:r>
              <a:rPr lang="en-US" sz="2400" dirty="0">
                <a:latin typeface="Times New Roman" panose="02020603050405020304" pitchFamily="18" charset="0"/>
                <a:cs typeface="Times New Roman" panose="02020603050405020304" pitchFamily="18" charset="0"/>
              </a:rPr>
              <a:t>, A., ... &amp; Berry, J. D. (2020). Association of Intensive Lifestyle Intervention, Fitness, and Body Mass Index With Risk of Heart Failure in Overweight or Obese Adults With Type 2 Diabetes Mellitus: An Analysis From the Look AHEAD Trial. </a:t>
            </a:r>
            <a:r>
              <a:rPr lang="en-US" sz="2400" i="1" dirty="0">
                <a:latin typeface="Times New Roman" panose="02020603050405020304" pitchFamily="18" charset="0"/>
                <a:cs typeface="Times New Roman" panose="02020603050405020304" pitchFamily="18" charset="0"/>
              </a:rPr>
              <a:t>Circulation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141</a:t>
            </a:r>
            <a:r>
              <a:rPr lang="en-US" sz="2400" dirty="0">
                <a:latin typeface="Times New Roman" panose="02020603050405020304" pitchFamily="18" charset="0"/>
                <a:cs typeface="Times New Roman" panose="02020603050405020304" pitchFamily="18" charset="0"/>
              </a:rPr>
              <a:t>(16), 1295-1306</a:t>
            </a:r>
            <a:r>
              <a:rPr lang="en-US" dirty="0">
                <a:latin typeface="Times New Roman" panose="02020603050405020304" pitchFamily="18" charset="0"/>
                <a:cs typeface="Times New Roman" panose="02020603050405020304" pitchFamily="18" charset="0"/>
              </a:rPr>
              <a:t>.</a:t>
            </a:r>
            <a:endParaRPr lang="en-US" sz="18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3469517"/>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82EF9C9-A946-934E-AA2F-ACFA4A0387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750" y="514350"/>
            <a:ext cx="11444288" cy="5900738"/>
          </a:xfrm>
        </p:spPr>
      </p:pic>
    </p:spTree>
    <p:extLst>
      <p:ext uri="{BB962C8B-B14F-4D97-AF65-F5344CB8AC3E}">
        <p14:creationId xmlns:p14="http://schemas.microsoft.com/office/powerpoint/2010/main" val="362248974"/>
      </p:ext>
    </p:extLst>
  </p:cSld>
  <p:clrMapOvr>
    <a:masterClrMapping/>
  </p:clrMapOvr>
  <p:transition spd="slow">
    <p:randomBa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4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761</Words>
  <Application>Microsoft Office PowerPoint</Application>
  <PresentationFormat>Widescreen</PresentationFormat>
  <Paragraphs>70</Paragraphs>
  <Slides>9</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Century Gothic</vt:lpstr>
      <vt:lpstr>Segoe Print</vt:lpstr>
      <vt:lpstr>Times New Roman</vt:lpstr>
      <vt:lpstr>Wingdings</vt:lpstr>
      <vt:lpstr>Wingdings 3</vt:lpstr>
      <vt:lpstr>Ion</vt:lpstr>
      <vt:lpstr>4_Ion</vt:lpstr>
      <vt:lpstr>Diabetes and cholesterol/heart problems</vt:lpstr>
      <vt:lpstr>    Diabetes mellitus    </vt:lpstr>
      <vt:lpstr>Cholesterol</vt:lpstr>
      <vt:lpstr>Risk Factors for Diabetes and hypercholesterolemia </vt:lpstr>
      <vt:lpstr>Mr. Yates’ conditions</vt:lpstr>
      <vt:lpstr>Risk factors for Mr. Yates’ conditions</vt:lpstr>
      <vt:lpstr>Solutions to Mr. Yates’ conditions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2019-06-30T14:14:32Z</dcterms:created>
  <dcterms:modified xsi:type="dcterms:W3CDTF">2020-11-16T20:23:10Z</dcterms:modified>
</cp:coreProperties>
</file>